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9.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10.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42" r:id="rId4"/>
    <p:sldMasterId id="2147483752" r:id="rId5"/>
    <p:sldMasterId id="2147483747" r:id="rId6"/>
    <p:sldMasterId id="2147483807" r:id="rId7"/>
    <p:sldMasterId id="2147483745" r:id="rId8"/>
    <p:sldMasterId id="2147483786" r:id="rId9"/>
    <p:sldMasterId id="2147483791" r:id="rId10"/>
    <p:sldMasterId id="2147483820" r:id="rId11"/>
    <p:sldMasterId id="2147483834" r:id="rId12"/>
    <p:sldMasterId id="2147483838" r:id="rId13"/>
    <p:sldMasterId id="2147483842" r:id="rId14"/>
  </p:sldMasterIdLst>
  <p:notesMasterIdLst>
    <p:notesMasterId r:id="rId25"/>
  </p:notesMasterIdLst>
  <p:handoutMasterIdLst>
    <p:handoutMasterId r:id="rId26"/>
  </p:handoutMasterIdLst>
  <p:sldIdLst>
    <p:sldId id="664" r:id="rId15"/>
    <p:sldId id="665" r:id="rId16"/>
    <p:sldId id="660" r:id="rId17"/>
    <p:sldId id="661" r:id="rId18"/>
    <p:sldId id="662" r:id="rId19"/>
    <p:sldId id="663" r:id="rId20"/>
    <p:sldId id="666" r:id="rId21"/>
    <p:sldId id="667" r:id="rId22"/>
    <p:sldId id="668" r:id="rId23"/>
    <p:sldId id="669" r:id="rId24"/>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E0"/>
    <a:srgbClr val="808080"/>
    <a:srgbClr val="548235"/>
    <a:srgbClr val="ED7D30"/>
    <a:srgbClr val="008000"/>
    <a:srgbClr val="008080"/>
    <a:srgbClr val="00B150"/>
    <a:srgbClr val="555555"/>
    <a:srgbClr val="FFFFFF"/>
    <a:srgbClr val="4DC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85" autoAdjust="0"/>
    <p:restoredTop sz="95274" autoAdjust="0"/>
  </p:normalViewPr>
  <p:slideViewPr>
    <p:cSldViewPr snapToGrid="0">
      <p:cViewPr varScale="1">
        <p:scale>
          <a:sx n="96" d="100"/>
          <a:sy n="96" d="100"/>
        </p:scale>
        <p:origin x="798" y="78"/>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780"/>
    </p:cViewPr>
  </p:sorterViewPr>
  <p:notesViewPr>
    <p:cSldViewPr snapToGrid="0">
      <p:cViewPr>
        <p:scale>
          <a:sx n="1" d="2"/>
          <a:sy n="1" d="2"/>
        </p:scale>
        <p:origin x="4476" y="14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7.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0.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631439-1FD4-4D6B-AAF7-30E7F6B9513F}"/>
              </a:ext>
            </a:extLst>
          </p:cNvPr>
          <p:cNvSpPr>
            <a:spLocks noGrp="1"/>
          </p:cNvSpPr>
          <p:nvPr>
            <p:ph type="hdr" sz="quarter"/>
          </p:nvPr>
        </p:nvSpPr>
        <p:spPr>
          <a:xfrm>
            <a:off x="0" y="0"/>
            <a:ext cx="3038145" cy="465743"/>
          </a:xfrm>
          <a:prstGeom prst="rect">
            <a:avLst/>
          </a:prstGeom>
        </p:spPr>
        <p:txBody>
          <a:bodyPr vert="horz" lIns="88139" tIns="44070" rIns="88139" bIns="44070" rtlCol="0"/>
          <a:lstStyle>
            <a:lvl1pPr algn="l">
              <a:defRPr sz="1200"/>
            </a:lvl1pPr>
          </a:lstStyle>
          <a:p>
            <a:endParaRPr lang="en-US"/>
          </a:p>
        </p:txBody>
      </p:sp>
      <p:sp>
        <p:nvSpPr>
          <p:cNvPr id="3" name="Date Placeholder 2">
            <a:extLst>
              <a:ext uri="{FF2B5EF4-FFF2-40B4-BE49-F238E27FC236}">
                <a16:creationId xmlns:a16="http://schemas.microsoft.com/office/drawing/2014/main" id="{E5D39F4A-B767-4227-ABED-59BC41BCA709}"/>
              </a:ext>
            </a:extLst>
          </p:cNvPr>
          <p:cNvSpPr>
            <a:spLocks noGrp="1"/>
          </p:cNvSpPr>
          <p:nvPr>
            <p:ph type="dt" sz="quarter" idx="1"/>
          </p:nvPr>
        </p:nvSpPr>
        <p:spPr>
          <a:xfrm>
            <a:off x="3970734" y="0"/>
            <a:ext cx="3038145" cy="465743"/>
          </a:xfrm>
          <a:prstGeom prst="rect">
            <a:avLst/>
          </a:prstGeom>
        </p:spPr>
        <p:txBody>
          <a:bodyPr vert="horz" lIns="88139" tIns="44070" rIns="88139" bIns="44070" rtlCol="0"/>
          <a:lstStyle>
            <a:lvl1pPr algn="r">
              <a:defRPr sz="1200"/>
            </a:lvl1pPr>
          </a:lstStyle>
          <a:p>
            <a:fld id="{B673AB01-D678-413B-BD3C-698AABE2B5F8}" type="datetimeFigureOut">
              <a:rPr lang="en-US" smtClean="0"/>
              <a:t>4/2/2018</a:t>
            </a:fld>
            <a:endParaRPr lang="en-US"/>
          </a:p>
        </p:txBody>
      </p:sp>
      <p:sp>
        <p:nvSpPr>
          <p:cNvPr id="4" name="Footer Placeholder 3">
            <a:extLst>
              <a:ext uri="{FF2B5EF4-FFF2-40B4-BE49-F238E27FC236}">
                <a16:creationId xmlns:a16="http://schemas.microsoft.com/office/drawing/2014/main" id="{19FDA76B-1101-48B6-BEAB-60EBC7A84FBD}"/>
              </a:ext>
            </a:extLst>
          </p:cNvPr>
          <p:cNvSpPr>
            <a:spLocks noGrp="1"/>
          </p:cNvSpPr>
          <p:nvPr>
            <p:ph type="ftr" sz="quarter" idx="2"/>
          </p:nvPr>
        </p:nvSpPr>
        <p:spPr>
          <a:xfrm>
            <a:off x="0" y="8830658"/>
            <a:ext cx="3038145" cy="465742"/>
          </a:xfrm>
          <a:prstGeom prst="rect">
            <a:avLst/>
          </a:prstGeom>
        </p:spPr>
        <p:txBody>
          <a:bodyPr vert="horz" lIns="88139" tIns="44070" rIns="88139" bIns="4407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B103555-67D2-49C6-845A-E38116398A3D}"/>
              </a:ext>
            </a:extLst>
          </p:cNvPr>
          <p:cNvSpPr>
            <a:spLocks noGrp="1"/>
          </p:cNvSpPr>
          <p:nvPr>
            <p:ph type="sldNum" sz="quarter" idx="3"/>
          </p:nvPr>
        </p:nvSpPr>
        <p:spPr>
          <a:xfrm>
            <a:off x="3970734" y="8830658"/>
            <a:ext cx="3038145" cy="465742"/>
          </a:xfrm>
          <a:prstGeom prst="rect">
            <a:avLst/>
          </a:prstGeom>
        </p:spPr>
        <p:txBody>
          <a:bodyPr vert="horz" lIns="88139" tIns="44070" rIns="88139" bIns="44070" rtlCol="0" anchor="b"/>
          <a:lstStyle>
            <a:lvl1pPr algn="r">
              <a:defRPr sz="1200"/>
            </a:lvl1pPr>
          </a:lstStyle>
          <a:p>
            <a:fld id="{09E106AD-211A-43FE-AA80-3A1FF3BF1409}" type="slidenum">
              <a:rPr lang="en-US" smtClean="0"/>
              <a:t>‹#›</a:t>
            </a:fld>
            <a:endParaRPr lang="en-US"/>
          </a:p>
        </p:txBody>
      </p:sp>
    </p:spTree>
    <p:extLst>
      <p:ext uri="{BB962C8B-B14F-4D97-AF65-F5344CB8AC3E}">
        <p14:creationId xmlns:p14="http://schemas.microsoft.com/office/powerpoint/2010/main" val="1158586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2" tIns="46586" rIns="93172" bIns="46586" rtlCol="0"/>
          <a:lstStyle>
            <a:lvl1pPr algn="r">
              <a:defRPr sz="1300"/>
            </a:lvl1pPr>
          </a:lstStyle>
          <a:p>
            <a:fld id="{67BDF482-F643-48CB-AD72-4E599BE218B5}" type="datetimeFigureOut">
              <a:rPr lang="en-US" smtClean="0"/>
              <a:t>4/2/2018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2" tIns="46586" rIns="93172"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2" tIns="46586" rIns="93172" bIns="46586" rtlCol="0" anchor="b"/>
          <a:lstStyle>
            <a:lvl1pPr algn="r">
              <a:defRPr sz="1300"/>
            </a:lvl1pPr>
          </a:lstStyle>
          <a:p>
            <a:fld id="{898CB70A-C87A-4C73-9D8B-C3EDC76F4652}"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Hpc</a:t>
            </a:r>
            <a:r>
              <a:rPr lang="en-US" dirty="0"/>
              <a:t> = high pressure compressor</a:t>
            </a:r>
          </a:p>
          <a:p>
            <a:r>
              <a:rPr lang="en-US" dirty="0" err="1"/>
              <a:t>Lpc</a:t>
            </a:r>
            <a:r>
              <a:rPr lang="en-US" dirty="0"/>
              <a:t>=low pressure compressor</a:t>
            </a:r>
          </a:p>
          <a:p>
            <a:endParaRPr lang="en-US" dirty="0"/>
          </a:p>
          <a:p>
            <a:r>
              <a:rPr lang="en-US" dirty="0" err="1"/>
              <a:t>Lpt</a:t>
            </a:r>
            <a:r>
              <a:rPr lang="en-US" dirty="0"/>
              <a:t> = low pressure turbine</a:t>
            </a:r>
          </a:p>
          <a:p>
            <a:r>
              <a:rPr lang="en-US" dirty="0" err="1"/>
              <a:t>Hpt</a:t>
            </a:r>
            <a:r>
              <a:rPr lang="en-US" dirty="0"/>
              <a:t>=high pressure turbine</a:t>
            </a:r>
          </a:p>
        </p:txBody>
      </p:sp>
      <p:sp>
        <p:nvSpPr>
          <p:cNvPr id="4" name="Slide Number Placeholder 3"/>
          <p:cNvSpPr>
            <a:spLocks noGrp="1"/>
          </p:cNvSpPr>
          <p:nvPr>
            <p:ph type="sldNum" sz="quarter" idx="10"/>
          </p:nvPr>
        </p:nvSpPr>
        <p:spPr/>
        <p:txBody>
          <a:bodyPr/>
          <a:lstStyle/>
          <a:p>
            <a:fld id="{4948600E-7A2C-44EC-BA59-271F3CBEA2B9}" type="slidenum">
              <a:rPr lang="en-US" smtClean="0"/>
              <a:t>3</a:t>
            </a:fld>
            <a:endParaRPr lang="en-US" dirty="0"/>
          </a:p>
        </p:txBody>
      </p:sp>
    </p:spTree>
    <p:extLst>
      <p:ext uri="{BB962C8B-B14F-4D97-AF65-F5344CB8AC3E}">
        <p14:creationId xmlns:p14="http://schemas.microsoft.com/office/powerpoint/2010/main" val="361199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040BF-E374-44A3-B58B-2F8512141C35}"/>
              </a:ext>
            </a:extLst>
          </p:cNvPr>
          <p:cNvSpPr>
            <a:spLocks noGrp="1"/>
          </p:cNvSpPr>
          <p:nvPr>
            <p:ph type="ctrTitle" hasCustomPrompt="1"/>
          </p:nvPr>
        </p:nvSpPr>
        <p:spPr>
          <a:xfrm>
            <a:off x="250963" y="4254762"/>
            <a:ext cx="7830168" cy="303604"/>
          </a:xfrm>
          <a:prstGeom prst="rect">
            <a:avLst/>
          </a:prstGeom>
        </p:spPr>
        <p:txBody>
          <a:bodyPr anchor="ctr"/>
          <a:lstStyle>
            <a:lvl1pPr algn="l">
              <a:lnSpc>
                <a:spcPct val="100000"/>
              </a:lnSpc>
              <a:defRPr sz="1800" cap="all" baseline="0">
                <a:solidFill>
                  <a:schemeClr val="bg1"/>
                </a:solidFill>
                <a:latin typeface="Arial" panose="020B0604020202020204" pitchFamily="34" charset="0"/>
                <a:cs typeface="Arial" panose="020B0604020202020204" pitchFamily="34" charset="0"/>
              </a:defRPr>
            </a:lvl1pPr>
          </a:lstStyle>
          <a:p>
            <a:r>
              <a:rPr lang="en-US" dirty="0"/>
              <a:t>Click to add presentation title</a:t>
            </a:r>
          </a:p>
        </p:txBody>
      </p:sp>
      <p:sp>
        <p:nvSpPr>
          <p:cNvPr id="6" name="Text Placeholder 6">
            <a:extLst>
              <a:ext uri="{FF2B5EF4-FFF2-40B4-BE49-F238E27FC236}">
                <a16:creationId xmlns:a16="http://schemas.microsoft.com/office/drawing/2014/main" id="{F6C1D253-B9F4-4B21-8A4D-C92808C95905}"/>
              </a:ext>
            </a:extLst>
          </p:cNvPr>
          <p:cNvSpPr>
            <a:spLocks noGrp="1"/>
          </p:cNvSpPr>
          <p:nvPr>
            <p:ph type="body" sz="quarter" idx="10" hasCustomPrompt="1"/>
          </p:nvPr>
        </p:nvSpPr>
        <p:spPr>
          <a:xfrm>
            <a:off x="250962" y="4694660"/>
            <a:ext cx="7830167" cy="177597"/>
          </a:xfrm>
          <a:prstGeom prst="rect">
            <a:avLst/>
          </a:prstGeom>
        </p:spPr>
        <p:txBody>
          <a:bodyPr anchor="ctr"/>
          <a:lstStyle>
            <a:lvl1pPr marL="0" marR="0" indent="0" defTabSz="685800" rtl="0" eaLnBrk="1" fontAlgn="auto" latinLnBrk="0" hangingPunct="1">
              <a:lnSpc>
                <a:spcPct val="90000"/>
              </a:lnSpc>
              <a:spcBef>
                <a:spcPct val="0"/>
              </a:spcBef>
              <a:spcAft>
                <a:spcPts val="0"/>
              </a:spcAft>
              <a:buClrTx/>
              <a:buSzTx/>
              <a:buFontTx/>
              <a:buNone/>
              <a:tabLst/>
              <a:defRPr sz="1200" b="0">
                <a:solidFill>
                  <a:schemeClr val="bg1"/>
                </a:solidFill>
                <a:latin typeface="Arial" panose="020B0604020202020204" pitchFamily="34" charset="0"/>
                <a:cs typeface="Arial" panose="020B0604020202020204" pitchFamily="34" charset="0"/>
              </a:defRPr>
            </a:lvl1pPr>
          </a:lstStyle>
          <a:p>
            <a:pPr marL="0" marR="0" lvl="0" indent="0" defTabSz="685800" rtl="0" eaLnBrk="1" fontAlgn="auto" latinLnBrk="0" hangingPunct="1">
              <a:lnSpc>
                <a:spcPct val="90000"/>
              </a:lnSpc>
              <a:spcBef>
                <a:spcPct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Presenter Name • Title • Date</a:t>
            </a:r>
          </a:p>
        </p:txBody>
      </p:sp>
      <p:sp>
        <p:nvSpPr>
          <p:cNvPr id="7" name="Picture Placeholder 9"/>
          <p:cNvSpPr>
            <a:spLocks noGrp="1"/>
          </p:cNvSpPr>
          <p:nvPr>
            <p:ph type="pic" sz="quarter" idx="14" hasCustomPrompt="1"/>
          </p:nvPr>
        </p:nvSpPr>
        <p:spPr>
          <a:xfrm>
            <a:off x="0" y="0"/>
            <a:ext cx="9144000" cy="4016875"/>
          </a:xfrm>
          <a:prstGeom prst="rect">
            <a:avLst/>
          </a:prstGeom>
        </p:spPr>
        <p:txBody>
          <a:bodyPr bIns="1463040" anchor="b" anchorCtr="1"/>
          <a:lstStyle>
            <a:lvl1pPr marL="0" indent="0" algn="ctr">
              <a:buNone/>
              <a:defRPr sz="900">
                <a:latin typeface="Arial" charset="0"/>
                <a:ea typeface="Arial" charset="0"/>
                <a:cs typeface="Arial" charset="0"/>
              </a:defRPr>
            </a:lvl1pPr>
          </a:lstStyle>
          <a:p>
            <a:r>
              <a:rPr lang="en-US" dirty="0"/>
              <a:t>Drag image into placeholder frame or click icon to add image</a:t>
            </a:r>
          </a:p>
        </p:txBody>
      </p:sp>
    </p:spTree>
    <p:extLst>
      <p:ext uri="{BB962C8B-B14F-4D97-AF65-F5344CB8AC3E}">
        <p14:creationId xmlns:p14="http://schemas.microsoft.com/office/powerpoint/2010/main" val="1989235511"/>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ivider Slide - Blu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all" baseline="0">
                <a:solidFill>
                  <a:schemeClr val="bg1"/>
                </a:solidFill>
              </a:defRPr>
            </a:lvl1pPr>
          </a:lstStyle>
          <a:p>
            <a:r>
              <a:rPr lang="en-US" dirty="0"/>
              <a:t>CLICK TO add divider title</a:t>
            </a:r>
          </a:p>
        </p:txBody>
      </p:sp>
      <p:sp>
        <p:nvSpPr>
          <p:cNvPr id="4" name="Slide Number Placeholder 3">
            <a:extLst>
              <a:ext uri="{FF2B5EF4-FFF2-40B4-BE49-F238E27FC236}">
                <a16:creationId xmlns:a16="http://schemas.microsoft.com/office/drawing/2014/main" id="{214675D0-F312-452A-814C-41832F2437C3}"/>
              </a:ext>
            </a:extLst>
          </p:cNvPr>
          <p:cNvSpPr>
            <a:spLocks noGrp="1"/>
          </p:cNvSpPr>
          <p:nvPr>
            <p:ph type="sldNum" sz="quarter" idx="10"/>
          </p:nvPr>
        </p:nvSpPr>
        <p:spPr/>
        <p:txBody>
          <a:bodyPr/>
          <a:lstStyle/>
          <a:p>
            <a:fld id="{14B76173-AEC0-4CF4-B223-18D2099D2AC6}" type="slidenum">
              <a:rPr lang="en-US" smtClean="0"/>
              <a:pPr/>
              <a:t>‹#›</a:t>
            </a:fld>
            <a:endParaRPr lang="en-US" dirty="0"/>
          </a:p>
        </p:txBody>
      </p:sp>
    </p:spTree>
    <p:extLst>
      <p:ext uri="{BB962C8B-B14F-4D97-AF65-F5344CB8AC3E}">
        <p14:creationId xmlns:p14="http://schemas.microsoft.com/office/powerpoint/2010/main" val="331893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ivider Slide - Yellow">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all" baseline="0">
                <a:solidFill>
                  <a:schemeClr val="tx1"/>
                </a:solidFill>
              </a:defRPr>
            </a:lvl1pPr>
          </a:lstStyle>
          <a:p>
            <a:r>
              <a:rPr lang="en-US" dirty="0"/>
              <a:t>CLICK TO add divider title</a:t>
            </a:r>
          </a:p>
        </p:txBody>
      </p:sp>
      <p:sp>
        <p:nvSpPr>
          <p:cNvPr id="3" name="Slide Number Placeholder 2">
            <a:extLst>
              <a:ext uri="{FF2B5EF4-FFF2-40B4-BE49-F238E27FC236}">
                <a16:creationId xmlns:a16="http://schemas.microsoft.com/office/drawing/2014/main" id="{15B7F3C6-33AC-43C5-9C49-D04E8BA3BF40}"/>
              </a:ext>
            </a:extLst>
          </p:cNvPr>
          <p:cNvSpPr>
            <a:spLocks noGrp="1"/>
          </p:cNvSpPr>
          <p:nvPr>
            <p:ph type="sldNum" sz="quarter" idx="10"/>
          </p:nvPr>
        </p:nvSpPr>
        <p:spPr/>
        <p:txBody>
          <a:bodyPr/>
          <a:lstStyle/>
          <a:p>
            <a:fld id="{14B76173-AEC0-4CF4-B223-18D2099D2AC6}" type="slidenum">
              <a:rPr lang="en-US" smtClean="0"/>
              <a:pPr/>
              <a:t>‹#›</a:t>
            </a:fld>
            <a:endParaRPr lang="en-US" dirty="0"/>
          </a:p>
        </p:txBody>
      </p:sp>
    </p:spTree>
    <p:extLst>
      <p:ext uri="{BB962C8B-B14F-4D97-AF65-F5344CB8AC3E}">
        <p14:creationId xmlns:p14="http://schemas.microsoft.com/office/powerpoint/2010/main" val="455610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all" baseline="0">
                <a:solidFill>
                  <a:schemeClr val="tx2"/>
                </a:solidFill>
              </a:defRPr>
            </a:lvl1pPr>
          </a:lstStyle>
          <a:p>
            <a:r>
              <a:rPr lang="en-US" dirty="0"/>
              <a:t>CLICK TO add divider title</a:t>
            </a:r>
          </a:p>
        </p:txBody>
      </p:sp>
      <p:sp>
        <p:nvSpPr>
          <p:cNvPr id="4" name="Slide Number Placeholder 3">
            <a:extLst>
              <a:ext uri="{FF2B5EF4-FFF2-40B4-BE49-F238E27FC236}">
                <a16:creationId xmlns:a16="http://schemas.microsoft.com/office/drawing/2014/main" id="{214675D0-F312-452A-814C-41832F2437C3}"/>
              </a:ext>
            </a:extLst>
          </p:cNvPr>
          <p:cNvSpPr>
            <a:spLocks noGrp="1"/>
          </p:cNvSpPr>
          <p:nvPr>
            <p:ph type="sldNum" sz="quarter" idx="10"/>
          </p:nvPr>
        </p:nvSpPr>
        <p:spPr/>
        <p:txBody>
          <a:bodyPr/>
          <a:lstStyle/>
          <a:p>
            <a:fld id="{14B76173-AEC0-4CF4-B223-18D2099D2AC6}"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68594" y="4594225"/>
            <a:ext cx="405636" cy="405636"/>
          </a:xfrm>
          <a:prstGeom prst="rect">
            <a:avLst/>
          </a:prstGeom>
        </p:spPr>
      </p:pic>
    </p:spTree>
    <p:extLst>
      <p:ext uri="{BB962C8B-B14F-4D97-AF65-F5344CB8AC3E}">
        <p14:creationId xmlns:p14="http://schemas.microsoft.com/office/powerpoint/2010/main" val="117041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 Blu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all" baseline="0">
                <a:solidFill>
                  <a:schemeClr val="bg1"/>
                </a:solidFill>
              </a:defRPr>
            </a:lvl1pPr>
          </a:lstStyle>
          <a:p>
            <a:r>
              <a:rPr lang="en-US" dirty="0"/>
              <a:t>CLICK TO add divider title</a:t>
            </a:r>
          </a:p>
        </p:txBody>
      </p:sp>
      <p:sp>
        <p:nvSpPr>
          <p:cNvPr id="4" name="Slide Number Placeholder 3">
            <a:extLst>
              <a:ext uri="{FF2B5EF4-FFF2-40B4-BE49-F238E27FC236}">
                <a16:creationId xmlns:a16="http://schemas.microsoft.com/office/drawing/2014/main" id="{214675D0-F312-452A-814C-41832F2437C3}"/>
              </a:ext>
            </a:extLst>
          </p:cNvPr>
          <p:cNvSpPr>
            <a:spLocks noGrp="1"/>
          </p:cNvSpPr>
          <p:nvPr>
            <p:ph type="sldNum" sz="quarter" idx="10"/>
          </p:nvPr>
        </p:nvSpPr>
        <p:spPr/>
        <p:txBody>
          <a:bodyPr/>
          <a:lstStyle/>
          <a:p>
            <a:fld id="{14B76173-AEC0-4CF4-B223-18D2099D2AC6}" type="slidenum">
              <a:rPr lang="en-US" smtClean="0"/>
              <a:pPr/>
              <a:t>‹#›</a:t>
            </a:fld>
            <a:endParaRPr lang="en-US" dirty="0"/>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vider Slide - Gra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all" baseline="0">
                <a:solidFill>
                  <a:schemeClr val="bg1"/>
                </a:solidFill>
              </a:defRPr>
            </a:lvl1pPr>
          </a:lstStyle>
          <a:p>
            <a:r>
              <a:rPr lang="en-US" dirty="0"/>
              <a:t>CLICK TO add divider title</a:t>
            </a:r>
          </a:p>
        </p:txBody>
      </p:sp>
      <p:sp>
        <p:nvSpPr>
          <p:cNvPr id="3" name="Slide Number Placeholder 2">
            <a:extLst>
              <a:ext uri="{FF2B5EF4-FFF2-40B4-BE49-F238E27FC236}">
                <a16:creationId xmlns:a16="http://schemas.microsoft.com/office/drawing/2014/main" id="{9BC7AF63-9BEE-4011-B5E4-56255754E521}"/>
              </a:ext>
            </a:extLst>
          </p:cNvPr>
          <p:cNvSpPr>
            <a:spLocks noGrp="1"/>
          </p:cNvSpPr>
          <p:nvPr>
            <p:ph type="sldNum" sz="quarter" idx="10"/>
          </p:nvPr>
        </p:nvSpPr>
        <p:spPr>
          <a:xfrm>
            <a:off x="200024" y="4721629"/>
            <a:ext cx="698047" cy="274637"/>
          </a:xfrm>
        </p:spPr>
        <p:txBody>
          <a:bodyPr/>
          <a:lstStyle/>
          <a:p>
            <a:fld id="{14B76173-AEC0-4CF4-B223-18D2099D2AC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59258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all" baseline="0"/>
            </a:lvl1pPr>
          </a:lstStyle>
          <a:p>
            <a:r>
              <a:rPr lang="en-US" dirty="0"/>
              <a:t>CLICK TO add title</a:t>
            </a:r>
          </a:p>
        </p:txBody>
      </p:sp>
      <p:sp>
        <p:nvSpPr>
          <p:cNvPr id="3" name="Text Placeholder 2"/>
          <p:cNvSpPr>
            <a:spLocks noGrp="1"/>
          </p:cNvSpPr>
          <p:nvPr>
            <p:ph type="body" sz="quarter" idx="10"/>
          </p:nvPr>
        </p:nvSpPr>
        <p:spPr>
          <a:xfrm>
            <a:off x="200025" y="939600"/>
            <a:ext cx="8651888" cy="3559578"/>
          </a:xfrm>
        </p:spPr>
        <p:txBody>
          <a:bodyPr/>
          <a:lstStyle>
            <a:lvl6pPr>
              <a:defRPr/>
            </a:lvl6pPr>
            <a:lvl7pPr>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dirty="0"/>
          </a:p>
        </p:txBody>
      </p:sp>
    </p:spTree>
    <p:extLst>
      <p:ext uri="{BB962C8B-B14F-4D97-AF65-F5344CB8AC3E}">
        <p14:creationId xmlns:p14="http://schemas.microsoft.com/office/powerpoint/2010/main" val="2002379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 Re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all" baseline="0">
                <a:solidFill>
                  <a:schemeClr val="bg1"/>
                </a:solidFill>
              </a:defRPr>
            </a:lvl1pPr>
          </a:lstStyle>
          <a:p>
            <a:r>
              <a:rPr lang="en-US" dirty="0"/>
              <a:t>CLICK TO add divider title</a:t>
            </a:r>
          </a:p>
        </p:txBody>
      </p:sp>
      <p:sp>
        <p:nvSpPr>
          <p:cNvPr id="5" name="Slide Number Placeholder 4">
            <a:extLst>
              <a:ext uri="{FF2B5EF4-FFF2-40B4-BE49-F238E27FC236}">
                <a16:creationId xmlns:a16="http://schemas.microsoft.com/office/drawing/2014/main" id="{3B8BA330-B185-40CC-98BA-EA8CEFE65BE0}"/>
              </a:ext>
            </a:extLst>
          </p:cNvPr>
          <p:cNvSpPr>
            <a:spLocks noGrp="1"/>
          </p:cNvSpPr>
          <p:nvPr>
            <p:ph type="sldNum" sz="quarter" idx="10"/>
          </p:nvPr>
        </p:nvSpPr>
        <p:spPr/>
        <p:txBody>
          <a:bodyPr/>
          <a:lstStyle/>
          <a:p>
            <a:fld id="{14B76173-AEC0-4CF4-B223-18D2099D2AC6}" type="slidenum">
              <a:rPr lang="en-US" smtClean="0"/>
              <a:pPr/>
              <a:t>‹#›</a:t>
            </a:fld>
            <a:endParaRPr lang="en-US" dirty="0"/>
          </a:p>
        </p:txBody>
      </p:sp>
    </p:spTree>
    <p:extLst>
      <p:ext uri="{BB962C8B-B14F-4D97-AF65-F5344CB8AC3E}">
        <p14:creationId xmlns:p14="http://schemas.microsoft.com/office/powerpoint/2010/main" val="778576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 Yellow">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all" baseline="0">
                <a:solidFill>
                  <a:schemeClr val="tx1"/>
                </a:solidFill>
              </a:defRPr>
            </a:lvl1pPr>
          </a:lstStyle>
          <a:p>
            <a:r>
              <a:rPr lang="en-US" dirty="0"/>
              <a:t>CLICK TO add divider title</a:t>
            </a:r>
          </a:p>
        </p:txBody>
      </p:sp>
      <p:sp>
        <p:nvSpPr>
          <p:cNvPr id="3" name="Slide Number Placeholder 2">
            <a:extLst>
              <a:ext uri="{FF2B5EF4-FFF2-40B4-BE49-F238E27FC236}">
                <a16:creationId xmlns:a16="http://schemas.microsoft.com/office/drawing/2014/main" id="{15B7F3C6-33AC-43C5-9C49-D04E8BA3BF40}"/>
              </a:ext>
            </a:extLst>
          </p:cNvPr>
          <p:cNvSpPr>
            <a:spLocks noGrp="1"/>
          </p:cNvSpPr>
          <p:nvPr>
            <p:ph type="sldNum" sz="quarter" idx="10"/>
          </p:nvPr>
        </p:nvSpPr>
        <p:spPr/>
        <p:txBody>
          <a:bodyPr/>
          <a:lstStyle/>
          <a:p>
            <a:fld id="{14B76173-AEC0-4CF4-B223-18D2099D2AC6}" type="slidenum">
              <a:rPr lang="en-US" smtClean="0"/>
              <a:pPr/>
              <a:t>‹#›</a:t>
            </a:fld>
            <a:endParaRPr lang="en-US" dirty="0"/>
          </a:p>
        </p:txBody>
      </p:sp>
    </p:spTree>
    <p:extLst>
      <p:ext uri="{BB962C8B-B14F-4D97-AF65-F5344CB8AC3E}">
        <p14:creationId xmlns:p14="http://schemas.microsoft.com/office/powerpoint/2010/main" val="1538092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 Gra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all" baseline="0">
                <a:solidFill>
                  <a:schemeClr val="bg1"/>
                </a:solidFill>
              </a:defRPr>
            </a:lvl1pPr>
          </a:lstStyle>
          <a:p>
            <a:r>
              <a:rPr lang="en-US" dirty="0"/>
              <a:t>CLICK TO add divider title</a:t>
            </a:r>
          </a:p>
        </p:txBody>
      </p:sp>
      <p:sp>
        <p:nvSpPr>
          <p:cNvPr id="3" name="Slide Number Placeholder 2">
            <a:extLst>
              <a:ext uri="{FF2B5EF4-FFF2-40B4-BE49-F238E27FC236}">
                <a16:creationId xmlns:a16="http://schemas.microsoft.com/office/drawing/2014/main" id="{9BC7AF63-9BEE-4011-B5E4-56255754E521}"/>
              </a:ext>
            </a:extLst>
          </p:cNvPr>
          <p:cNvSpPr>
            <a:spLocks noGrp="1"/>
          </p:cNvSpPr>
          <p:nvPr>
            <p:ph type="sldNum" sz="quarter" idx="10"/>
          </p:nvPr>
        </p:nvSpPr>
        <p:spPr>
          <a:xfrm>
            <a:off x="200024" y="4721629"/>
            <a:ext cx="698047" cy="274637"/>
          </a:xfrm>
        </p:spPr>
        <p:txBody>
          <a:bodyPr/>
          <a:lstStyle/>
          <a:p>
            <a:fld id="{14B76173-AEC0-4CF4-B223-18D2099D2AC6}"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5795067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all" baseline="0"/>
            </a:lvl1pPr>
          </a:lstStyle>
          <a:p>
            <a:r>
              <a:rPr lang="en-US" dirty="0"/>
              <a:t>CLICK TO add title</a:t>
            </a:r>
          </a:p>
        </p:txBody>
      </p:sp>
      <p:sp>
        <p:nvSpPr>
          <p:cNvPr id="3" name="Text Placeholder 2"/>
          <p:cNvSpPr>
            <a:spLocks noGrp="1"/>
          </p:cNvSpPr>
          <p:nvPr>
            <p:ph type="body" sz="quarter" idx="10"/>
          </p:nvPr>
        </p:nvSpPr>
        <p:spPr>
          <a:xfrm>
            <a:off x="200025" y="939600"/>
            <a:ext cx="8651888" cy="3559578"/>
          </a:xfrm>
        </p:spPr>
        <p:txBody>
          <a:bodyPr/>
          <a:lstStyle>
            <a:lvl6pPr>
              <a:defRPr/>
            </a:lvl6pPr>
            <a:lvl7pPr>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dirty="0"/>
          </a:p>
        </p:txBody>
      </p:sp>
    </p:spTree>
    <p:extLst>
      <p:ext uri="{BB962C8B-B14F-4D97-AF65-F5344CB8AC3E}">
        <p14:creationId xmlns:p14="http://schemas.microsoft.com/office/powerpoint/2010/main" val="429190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Subtitle">
    <p:spTree>
      <p:nvGrpSpPr>
        <p:cNvPr id="1" name=""/>
        <p:cNvGrpSpPr/>
        <p:nvPr/>
      </p:nvGrpSpPr>
      <p:grpSpPr>
        <a:xfrm>
          <a:off x="0" y="0"/>
          <a:ext cx="0" cy="0"/>
          <a:chOff x="0" y="0"/>
          <a:chExt cx="0" cy="0"/>
        </a:xfrm>
      </p:grpSpPr>
      <p:sp>
        <p:nvSpPr>
          <p:cNvPr id="7" name="Picture Placeholder 9"/>
          <p:cNvSpPr>
            <a:spLocks noGrp="1"/>
          </p:cNvSpPr>
          <p:nvPr>
            <p:ph type="pic" sz="quarter" idx="14" hasCustomPrompt="1"/>
          </p:nvPr>
        </p:nvSpPr>
        <p:spPr>
          <a:xfrm>
            <a:off x="0" y="0"/>
            <a:ext cx="9144000" cy="4016875"/>
          </a:xfrm>
          <a:prstGeom prst="rect">
            <a:avLst/>
          </a:prstGeom>
        </p:spPr>
        <p:txBody>
          <a:bodyPr bIns="1463040" anchor="b" anchorCtr="1"/>
          <a:lstStyle>
            <a:lvl1pPr marL="0" indent="0" algn="ctr">
              <a:buNone/>
              <a:defRPr sz="900">
                <a:latin typeface="Arial" charset="0"/>
                <a:ea typeface="Arial" charset="0"/>
                <a:cs typeface="Arial" charset="0"/>
              </a:defRPr>
            </a:lvl1pPr>
          </a:lstStyle>
          <a:p>
            <a:r>
              <a:rPr lang="en-US" dirty="0"/>
              <a:t>Drag image into placeholder frame or click icon to add image</a:t>
            </a:r>
          </a:p>
        </p:txBody>
      </p:sp>
      <p:sp>
        <p:nvSpPr>
          <p:cNvPr id="5" name="Title 1">
            <a:extLst>
              <a:ext uri="{FF2B5EF4-FFF2-40B4-BE49-F238E27FC236}">
                <a16:creationId xmlns:a16="http://schemas.microsoft.com/office/drawing/2014/main" id="{02B040BF-E374-44A3-B58B-2F8512141C35}"/>
              </a:ext>
            </a:extLst>
          </p:cNvPr>
          <p:cNvSpPr>
            <a:spLocks noGrp="1"/>
          </p:cNvSpPr>
          <p:nvPr>
            <p:ph type="ctrTitle" hasCustomPrompt="1"/>
          </p:nvPr>
        </p:nvSpPr>
        <p:spPr>
          <a:xfrm>
            <a:off x="250963" y="4153162"/>
            <a:ext cx="7830168" cy="303604"/>
          </a:xfrm>
          <a:prstGeom prst="rect">
            <a:avLst/>
          </a:prstGeom>
        </p:spPr>
        <p:txBody>
          <a:bodyPr anchor="ctr"/>
          <a:lstStyle>
            <a:lvl1pPr algn="l">
              <a:lnSpc>
                <a:spcPct val="100000"/>
              </a:lnSpc>
              <a:defRPr sz="1800" cap="all" baseline="0">
                <a:solidFill>
                  <a:schemeClr val="bg1"/>
                </a:solidFill>
                <a:latin typeface="Arial" panose="020B0604020202020204" pitchFamily="34" charset="0"/>
                <a:cs typeface="Arial" panose="020B0604020202020204" pitchFamily="34" charset="0"/>
              </a:defRPr>
            </a:lvl1pPr>
          </a:lstStyle>
          <a:p>
            <a:r>
              <a:rPr lang="en-US" dirty="0"/>
              <a:t>Click to add presentation title</a:t>
            </a:r>
          </a:p>
        </p:txBody>
      </p:sp>
      <p:sp>
        <p:nvSpPr>
          <p:cNvPr id="8" name="Subtitle 2">
            <a:extLst>
              <a:ext uri="{FF2B5EF4-FFF2-40B4-BE49-F238E27FC236}">
                <a16:creationId xmlns:a16="http://schemas.microsoft.com/office/drawing/2014/main" id="{D764758A-F275-4EA4-B8EA-045384652F53}"/>
              </a:ext>
            </a:extLst>
          </p:cNvPr>
          <p:cNvSpPr>
            <a:spLocks noGrp="1"/>
          </p:cNvSpPr>
          <p:nvPr>
            <p:ph type="subTitle" idx="1" hasCustomPrompt="1"/>
          </p:nvPr>
        </p:nvSpPr>
        <p:spPr>
          <a:xfrm>
            <a:off x="250962" y="4459767"/>
            <a:ext cx="7830167" cy="195556"/>
          </a:xfrm>
          <a:prstGeom prst="rect">
            <a:avLst/>
          </a:prstGeom>
        </p:spPr>
        <p:txBody>
          <a:bodyPr anchor="ctr"/>
          <a:lstStyle>
            <a:lvl1pPr marL="0" indent="0" algn="l">
              <a:lnSpc>
                <a:spcPct val="100000"/>
              </a:lnSpc>
              <a:spcBef>
                <a:spcPts val="0"/>
              </a:spcBef>
              <a:buNone/>
              <a:defRPr sz="1400" cap="none"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presentation optional subtitle</a:t>
            </a:r>
          </a:p>
        </p:txBody>
      </p:sp>
      <p:sp>
        <p:nvSpPr>
          <p:cNvPr id="9" name="Text Placeholder 6">
            <a:extLst>
              <a:ext uri="{FF2B5EF4-FFF2-40B4-BE49-F238E27FC236}">
                <a16:creationId xmlns:a16="http://schemas.microsoft.com/office/drawing/2014/main" id="{F6C1D253-B9F4-4B21-8A4D-C92808C95905}"/>
              </a:ext>
            </a:extLst>
          </p:cNvPr>
          <p:cNvSpPr>
            <a:spLocks noGrp="1"/>
          </p:cNvSpPr>
          <p:nvPr>
            <p:ph type="body" sz="quarter" idx="10" hasCustomPrompt="1"/>
          </p:nvPr>
        </p:nvSpPr>
        <p:spPr>
          <a:xfrm>
            <a:off x="250962" y="4791617"/>
            <a:ext cx="7830167" cy="177597"/>
          </a:xfrm>
          <a:prstGeom prst="rect">
            <a:avLst/>
          </a:prstGeom>
        </p:spPr>
        <p:txBody>
          <a:bodyPr anchor="ctr"/>
          <a:lstStyle>
            <a:lvl1pPr marL="0" marR="0" indent="0" defTabSz="685800" rtl="0" eaLnBrk="1" fontAlgn="auto" latinLnBrk="0" hangingPunct="1">
              <a:lnSpc>
                <a:spcPct val="90000"/>
              </a:lnSpc>
              <a:spcBef>
                <a:spcPct val="0"/>
              </a:spcBef>
              <a:spcAft>
                <a:spcPts val="0"/>
              </a:spcAft>
              <a:buClrTx/>
              <a:buSzTx/>
              <a:buFontTx/>
              <a:buNone/>
              <a:tabLst/>
              <a:defRPr sz="1200" b="0">
                <a:solidFill>
                  <a:schemeClr val="bg1"/>
                </a:solidFill>
                <a:latin typeface="Arial" panose="020B0604020202020204" pitchFamily="34" charset="0"/>
                <a:cs typeface="Arial" panose="020B0604020202020204" pitchFamily="34" charset="0"/>
              </a:defRPr>
            </a:lvl1pPr>
          </a:lstStyle>
          <a:p>
            <a:pPr marL="0" marR="0" lvl="0" indent="0" defTabSz="685800" rtl="0" eaLnBrk="1" fontAlgn="auto" latinLnBrk="0" hangingPunct="1">
              <a:lnSpc>
                <a:spcPct val="90000"/>
              </a:lnSpc>
              <a:spcBef>
                <a:spcPct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Presenter Name • Title • Date</a:t>
            </a:r>
          </a:p>
        </p:txBody>
      </p:sp>
    </p:spTree>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95940"/>
            <a:ext cx="6858000" cy="524979"/>
          </a:xfrm>
          <a:prstGeom prst="rect">
            <a:avLst/>
          </a:prstGeom>
        </p:spPr>
        <p:txBody>
          <a:bodyPr anchor="ctr"/>
          <a:lstStyle>
            <a:lvl1pPr algn="ctr">
              <a:defRPr sz="2200"/>
            </a:lvl1pPr>
          </a:lstStyle>
          <a:p>
            <a:r>
              <a:rPr lang="en-US" dirty="0"/>
              <a:t>Click to edit Master title style</a:t>
            </a:r>
          </a:p>
        </p:txBody>
      </p:sp>
      <p:sp>
        <p:nvSpPr>
          <p:cNvPr id="6" name="Slide Number Placeholder 5"/>
          <p:cNvSpPr>
            <a:spLocks noGrp="1"/>
          </p:cNvSpPr>
          <p:nvPr>
            <p:ph type="sldNum" sz="quarter" idx="12"/>
          </p:nvPr>
        </p:nvSpPr>
        <p:spPr>
          <a:xfrm>
            <a:off x="200024" y="4729793"/>
            <a:ext cx="2057400" cy="274637"/>
          </a:xfrm>
          <a:prstGeom prst="rect">
            <a:avLst/>
          </a:prstGeom>
        </p:spPr>
        <p:txBody>
          <a:bodyPr/>
          <a:lstStyle/>
          <a:p>
            <a:fld id="{14B76173-AEC0-4CF4-B223-18D2099D2AC6}" type="slidenum">
              <a:rPr lang="en-US" smtClean="0"/>
              <a:t>‹#›</a:t>
            </a:fld>
            <a:endParaRPr lang="en-US"/>
          </a:p>
        </p:txBody>
      </p:sp>
    </p:spTree>
    <p:extLst>
      <p:ext uri="{BB962C8B-B14F-4D97-AF65-F5344CB8AC3E}">
        <p14:creationId xmlns:p14="http://schemas.microsoft.com/office/powerpoint/2010/main" val="23663300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98" y="428625"/>
            <a:ext cx="7500937" cy="857250"/>
          </a:xfrm>
          <a:prstGeom prst="rect">
            <a:avLst/>
          </a:prstGeom>
        </p:spPr>
        <p:txBody>
          <a:bodyPr/>
          <a:lstStyle>
            <a:lvl1pPr>
              <a:defRPr sz="1800">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457200" y="1025455"/>
            <a:ext cx="8348472" cy="3648456"/>
          </a:xfrm>
          <a:prstGeom prst="rect">
            <a:avLst/>
          </a:prstGeom>
        </p:spPr>
        <p:txBody>
          <a:bodyPr/>
          <a:lstStyle>
            <a:lvl1pPr>
              <a:defRPr sz="1500">
                <a:latin typeface="Arial" pitchFamily="34" charset="0"/>
                <a:cs typeface="Arial" pitchFamily="34" charset="0"/>
              </a:defRPr>
            </a:lvl1pPr>
            <a:lvl2pPr>
              <a:defRPr sz="1500">
                <a:latin typeface="Arial" pitchFamily="34" charset="0"/>
                <a:cs typeface="Arial" pitchFamily="34" charset="0"/>
              </a:defRPr>
            </a:lvl2pPr>
            <a:lvl3pPr>
              <a:defRPr sz="1500">
                <a:latin typeface="Arial" pitchFamily="34" charset="0"/>
                <a:cs typeface="Arial" pitchFamily="34" charset="0"/>
              </a:defRPr>
            </a:lvl3pPr>
            <a:lvl4pPr>
              <a:defRPr sz="1500">
                <a:latin typeface="Arial" pitchFamily="34" charset="0"/>
                <a:cs typeface="Arial" pitchFamily="34" charset="0"/>
              </a:defRPr>
            </a:lvl4pPr>
            <a:lvl5pPr>
              <a:defRPr sz="15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a:xfrm flipH="1">
            <a:off x="457200" y="758736"/>
            <a:ext cx="8320088" cy="0"/>
          </a:xfrm>
          <a:prstGeom prst="line">
            <a:avLst/>
          </a:prstGeom>
          <a:noFill/>
          <a:ln w="9525" cap="flat" cmpd="sng" algn="ctr">
            <a:solidFill>
              <a:srgbClr val="FFFFFF">
                <a:lumMod val="75000"/>
              </a:srgbClr>
            </a:solidFill>
            <a:prstDash val="solid"/>
          </a:ln>
          <a:effectLst/>
        </p:spPr>
      </p:cxnSp>
      <p:cxnSp>
        <p:nvCxnSpPr>
          <p:cNvPr id="5" name="Straight Connector 4"/>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5" descr="Altair_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28915" y="450404"/>
            <a:ext cx="1075192" cy="195954"/>
          </a:xfrm>
          <a:prstGeom prst="rect">
            <a:avLst/>
          </a:prstGeom>
        </p:spPr>
      </p:pic>
      <p:sp>
        <p:nvSpPr>
          <p:cNvPr id="7" name="Text Box 15"/>
          <p:cNvSpPr txBox="1">
            <a:spLocks noChangeArrowheads="1"/>
          </p:cNvSpPr>
          <p:nvPr userDrawn="1"/>
        </p:nvSpPr>
        <p:spPr bwMode="auto">
          <a:xfrm>
            <a:off x="457200" y="32994"/>
            <a:ext cx="4050516" cy="75085"/>
          </a:xfrm>
          <a:prstGeom prst="rect">
            <a:avLst/>
          </a:prstGeom>
          <a:noFill/>
          <a:ln w="9525">
            <a:noFill/>
            <a:miter lim="800000"/>
            <a:headEnd type="none" w="sm" len="sm"/>
            <a:tailEnd type="none" w="sm" len="sm"/>
          </a:ln>
          <a:effectLst/>
        </p:spPr>
        <p:txBody>
          <a:bodyPr wrap="square" lIns="68580"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8" b="0" i="0" u="none" strike="noStrike" kern="0" cap="none" spc="0" normalizeH="0" baseline="0" noProof="0" dirty="0">
                <a:ln>
                  <a:noFill/>
                </a:ln>
                <a:solidFill>
                  <a:schemeClr val="tx1">
                    <a:lumMod val="50000"/>
                  </a:schemeClr>
                </a:solidFill>
                <a:effectLst/>
                <a:uLnTx/>
                <a:uFillTx/>
                <a:latin typeface="Arial"/>
                <a:ea typeface="+mn-ea"/>
                <a:cs typeface="+mn-cs"/>
              </a:rPr>
              <a:t>Copyright © 2015 Altair Engineering, Inc. </a:t>
            </a:r>
            <a:r>
              <a:rPr kumimoji="0" lang="en-US" sz="488" b="1" i="0" u="none" strike="noStrike" kern="0" cap="none" spc="0" normalizeH="0" baseline="0" noProof="0" dirty="0">
                <a:ln>
                  <a:noFill/>
                </a:ln>
                <a:solidFill>
                  <a:schemeClr val="tx1">
                    <a:lumMod val="50000"/>
                  </a:schemeClr>
                </a:solidFill>
                <a:effectLst/>
                <a:uLnTx/>
                <a:uFillTx/>
                <a:latin typeface="Arial"/>
                <a:ea typeface="+mn-ea"/>
                <a:cs typeface="+mn-cs"/>
              </a:rPr>
              <a:t>Proprietary and Confidential. All rights reserved.</a:t>
            </a:r>
          </a:p>
        </p:txBody>
      </p:sp>
      <p:sp>
        <p:nvSpPr>
          <p:cNvPr id="8"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1310863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Interior Slide">
    <p:spTree>
      <p:nvGrpSpPr>
        <p:cNvPr id="1" name=""/>
        <p:cNvGrpSpPr/>
        <p:nvPr/>
      </p:nvGrpSpPr>
      <p:grpSpPr>
        <a:xfrm>
          <a:off x="0" y="0"/>
          <a:ext cx="0" cy="0"/>
          <a:chOff x="0" y="0"/>
          <a:chExt cx="0" cy="0"/>
        </a:xfrm>
      </p:grpSpPr>
      <p:cxnSp>
        <p:nvCxnSpPr>
          <p:cNvPr id="8" name="Straight Connector 7"/>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364598" y="330111"/>
            <a:ext cx="7500937" cy="316247"/>
          </a:xfrm>
          <a:prstGeom prst="rect">
            <a:avLst/>
          </a:prstGeom>
        </p:spPr>
        <p:txBody>
          <a:bodyPr/>
          <a:lstStyle>
            <a:lvl1pPr>
              <a:defRPr sz="1800">
                <a:solidFill>
                  <a:srgbClr val="C00000"/>
                </a:solidFill>
              </a:defRPr>
            </a:lvl1pPr>
          </a:lstStyle>
          <a:p>
            <a:r>
              <a:rPr lang="en-US" dirty="0"/>
              <a:t>Click to edit Master title style</a:t>
            </a:r>
          </a:p>
        </p:txBody>
      </p:sp>
      <p:cxnSp>
        <p:nvCxnSpPr>
          <p:cNvPr id="4" name="Straight Connector 3"/>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descr="Altair_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28915" y="450404"/>
            <a:ext cx="1075192" cy="195954"/>
          </a:xfrm>
          <a:prstGeom prst="rect">
            <a:avLst/>
          </a:prstGeom>
        </p:spPr>
      </p:pic>
      <p:sp>
        <p:nvSpPr>
          <p:cNvPr id="6" name="Text Box 15"/>
          <p:cNvSpPr txBox="1">
            <a:spLocks noChangeArrowheads="1"/>
          </p:cNvSpPr>
          <p:nvPr userDrawn="1"/>
        </p:nvSpPr>
        <p:spPr bwMode="auto">
          <a:xfrm>
            <a:off x="457200" y="32994"/>
            <a:ext cx="4050516" cy="75085"/>
          </a:xfrm>
          <a:prstGeom prst="rect">
            <a:avLst/>
          </a:prstGeom>
          <a:noFill/>
          <a:ln w="9525">
            <a:noFill/>
            <a:miter lim="800000"/>
            <a:headEnd type="none" w="sm" len="sm"/>
            <a:tailEnd type="none" w="sm" len="sm"/>
          </a:ln>
          <a:effectLst/>
        </p:spPr>
        <p:txBody>
          <a:bodyPr wrap="square" lIns="68580"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8" b="0" i="0" u="none" strike="noStrike" kern="0" cap="none" spc="0" normalizeH="0" baseline="0" noProof="0" dirty="0">
                <a:ln>
                  <a:noFill/>
                </a:ln>
                <a:solidFill>
                  <a:schemeClr val="tx1">
                    <a:lumMod val="50000"/>
                  </a:schemeClr>
                </a:solidFill>
                <a:effectLst/>
                <a:uLnTx/>
                <a:uFillTx/>
                <a:latin typeface="Arial"/>
                <a:ea typeface="+mn-ea"/>
                <a:cs typeface="+mn-cs"/>
              </a:rPr>
              <a:t>Copyright © 2015 Altair Engineering, Inc. </a:t>
            </a:r>
            <a:r>
              <a:rPr kumimoji="0" lang="en-US" sz="488" b="1" i="0" u="none" strike="noStrike" kern="0" cap="none" spc="0" normalizeH="0" baseline="0" noProof="0" dirty="0">
                <a:ln>
                  <a:noFill/>
                </a:ln>
                <a:solidFill>
                  <a:schemeClr val="tx1">
                    <a:lumMod val="50000"/>
                  </a:schemeClr>
                </a:solidFill>
                <a:effectLst/>
                <a:uLnTx/>
                <a:uFillTx/>
                <a:latin typeface="Arial"/>
                <a:ea typeface="+mn-ea"/>
                <a:cs typeface="+mn-cs"/>
              </a:rPr>
              <a:t>Proprietary and Confidential. All rights reserved.</a:t>
            </a:r>
          </a:p>
        </p:txBody>
      </p:sp>
      <p:sp>
        <p:nvSpPr>
          <p:cNvPr id="9"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19982232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Interior Slide">
    <p:spTree>
      <p:nvGrpSpPr>
        <p:cNvPr id="1" name=""/>
        <p:cNvGrpSpPr/>
        <p:nvPr/>
      </p:nvGrpSpPr>
      <p:grpSpPr>
        <a:xfrm>
          <a:off x="0" y="0"/>
          <a:ext cx="0" cy="0"/>
          <a:chOff x="0" y="0"/>
          <a:chExt cx="0" cy="0"/>
        </a:xfrm>
      </p:grpSpPr>
      <p:cxnSp>
        <p:nvCxnSpPr>
          <p:cNvPr id="8" name="Straight Connector 7"/>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296864" y="330111"/>
            <a:ext cx="7500937" cy="316247"/>
          </a:xfrm>
          <a:prstGeom prst="rect">
            <a:avLst/>
          </a:prstGeom>
        </p:spPr>
        <p:txBody>
          <a:bodyPr/>
          <a:lstStyle>
            <a:lvl1pPr>
              <a:defRPr sz="1800">
                <a:solidFill>
                  <a:srgbClr val="C00000"/>
                </a:solidFill>
              </a:defRPr>
            </a:lvl1pPr>
          </a:lstStyle>
          <a:p>
            <a:r>
              <a:rPr lang="en-US" dirty="0"/>
              <a:t>Click to edit Master title style</a:t>
            </a:r>
          </a:p>
        </p:txBody>
      </p:sp>
      <p:cxnSp>
        <p:nvCxnSpPr>
          <p:cNvPr id="4" name="Straight Connector 3"/>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descr="Altair_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28915" y="450404"/>
            <a:ext cx="1075192" cy="195954"/>
          </a:xfrm>
          <a:prstGeom prst="rect">
            <a:avLst/>
          </a:prstGeom>
        </p:spPr>
      </p:pic>
      <p:sp>
        <p:nvSpPr>
          <p:cNvPr id="6" name="Text Box 15"/>
          <p:cNvSpPr txBox="1">
            <a:spLocks noChangeArrowheads="1"/>
          </p:cNvSpPr>
          <p:nvPr userDrawn="1"/>
        </p:nvSpPr>
        <p:spPr bwMode="auto">
          <a:xfrm>
            <a:off x="457200" y="32994"/>
            <a:ext cx="4050516" cy="75085"/>
          </a:xfrm>
          <a:prstGeom prst="rect">
            <a:avLst/>
          </a:prstGeom>
          <a:noFill/>
          <a:ln w="9525">
            <a:noFill/>
            <a:miter lim="800000"/>
            <a:headEnd type="none" w="sm" len="sm"/>
            <a:tailEnd type="none" w="sm" len="sm"/>
          </a:ln>
          <a:effectLst/>
        </p:spPr>
        <p:txBody>
          <a:bodyPr wrap="square" lIns="68580"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8" b="0" i="0" u="none" strike="noStrike" kern="0" cap="none" spc="0" normalizeH="0" baseline="0" noProof="0" dirty="0">
                <a:ln>
                  <a:noFill/>
                </a:ln>
                <a:solidFill>
                  <a:schemeClr val="tx1">
                    <a:lumMod val="50000"/>
                  </a:schemeClr>
                </a:solidFill>
                <a:effectLst/>
                <a:uLnTx/>
                <a:uFillTx/>
                <a:latin typeface="Arial"/>
                <a:ea typeface="+mn-ea"/>
                <a:cs typeface="+mn-cs"/>
              </a:rPr>
              <a:t>Copyright © 2015 Altair Engineering, Inc. </a:t>
            </a:r>
            <a:r>
              <a:rPr kumimoji="0" lang="en-US" sz="488" b="1" i="0" u="none" strike="noStrike" kern="0" cap="none" spc="0" normalizeH="0" baseline="0" noProof="0" dirty="0">
                <a:ln>
                  <a:noFill/>
                </a:ln>
                <a:solidFill>
                  <a:schemeClr val="tx1">
                    <a:lumMod val="50000"/>
                  </a:schemeClr>
                </a:solidFill>
                <a:effectLst/>
                <a:uLnTx/>
                <a:uFillTx/>
                <a:latin typeface="Arial"/>
                <a:ea typeface="+mn-ea"/>
                <a:cs typeface="+mn-cs"/>
              </a:rPr>
              <a:t>Proprietary and Confidential. All rights reserved.</a:t>
            </a:r>
          </a:p>
        </p:txBody>
      </p:sp>
      <p:sp>
        <p:nvSpPr>
          <p:cNvPr id="9"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117147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nterior Slide – Altair">
    <p:spTree>
      <p:nvGrpSpPr>
        <p:cNvPr id="1" name=""/>
        <p:cNvGrpSpPr/>
        <p:nvPr/>
      </p:nvGrpSpPr>
      <p:grpSpPr>
        <a:xfrm>
          <a:off x="0" y="0"/>
          <a:ext cx="0" cy="0"/>
          <a:chOff x="0" y="0"/>
          <a:chExt cx="0" cy="0"/>
        </a:xfrm>
      </p:grpSpPr>
      <p:sp>
        <p:nvSpPr>
          <p:cNvPr id="6" name="Rectangle 21"/>
          <p:cNvSpPr>
            <a:spLocks noGrp="1" noChangeArrowheads="1"/>
          </p:cNvSpPr>
          <p:nvPr>
            <p:ph type="title"/>
          </p:nvPr>
        </p:nvSpPr>
        <p:spPr bwMode="auto">
          <a:xfrm>
            <a:off x="457201" y="369817"/>
            <a:ext cx="6640513" cy="383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lvl1pPr marL="0" marR="0" indent="0" algn="l" defTabSz="685800" eaLnBrk="1" fontAlgn="auto" latinLnBrk="0" hangingPunct="1">
              <a:lnSpc>
                <a:spcPct val="100000"/>
              </a:lnSpc>
              <a:spcBef>
                <a:spcPts val="0"/>
              </a:spcBef>
              <a:spcAft>
                <a:spcPts val="0"/>
              </a:spcAft>
              <a:buClrTx/>
              <a:buSzTx/>
              <a:buFontTx/>
              <a:buNone/>
              <a:tabLst/>
              <a:defRPr sz="1500">
                <a:solidFill>
                  <a:srgbClr val="DD2430"/>
                </a:solidFill>
              </a:defRPr>
            </a:lvl1pPr>
          </a:lstStyle>
          <a:p>
            <a:r>
              <a:rPr kumimoji="0" lang="en-US" sz="1650" b="1" i="0" u="none" strike="noStrike" kern="0" cap="none" spc="0" normalizeH="0" baseline="0" noProof="0">
                <a:ln>
                  <a:noFill/>
                </a:ln>
                <a:solidFill>
                  <a:srgbClr val="DD2430"/>
                </a:solidFill>
                <a:effectLst/>
                <a:uLnTx/>
                <a:uFillTx/>
                <a:latin typeface="Arial"/>
                <a:ea typeface="ＭＳ Ｐゴシック" charset="0"/>
                <a:cs typeface="Arial"/>
              </a:rPr>
              <a:t>Click to edit Master title style</a:t>
            </a:r>
            <a:endParaRPr lang="en-US" sz="1650" dirty="0">
              <a:solidFill>
                <a:srgbClr val="DD2430"/>
              </a:solidFill>
            </a:endParaRPr>
          </a:p>
        </p:txBody>
      </p:sp>
      <p:cxnSp>
        <p:nvCxnSpPr>
          <p:cNvPr id="8" name="Straight Connector 7"/>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descr="Altair_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28915" y="450404"/>
            <a:ext cx="1075192" cy="195954"/>
          </a:xfrm>
          <a:prstGeom prst="rect">
            <a:avLst/>
          </a:prstGeom>
        </p:spPr>
      </p:pic>
      <p:sp>
        <p:nvSpPr>
          <p:cNvPr id="12" name="Text Placeholder 11"/>
          <p:cNvSpPr>
            <a:spLocks noGrp="1"/>
          </p:cNvSpPr>
          <p:nvPr>
            <p:ph type="body" sz="quarter" idx="10" hasCustomPrompt="1"/>
          </p:nvPr>
        </p:nvSpPr>
        <p:spPr>
          <a:xfrm>
            <a:off x="457200" y="1025455"/>
            <a:ext cx="8346907" cy="3643442"/>
          </a:xfrm>
          <a:prstGeom prst="rect">
            <a:avLst/>
          </a:prstGeom>
        </p:spPr>
        <p:txBody>
          <a:bodyPr vert="horz"/>
          <a:lstStyle>
            <a:lvl1pPr marL="214313" marR="0" indent="-214313" algn="l" defTabSz="342900" rtl="0" eaLnBrk="1" fontAlgn="auto" latinLnBrk="0" hangingPunct="1">
              <a:lnSpc>
                <a:spcPct val="140000"/>
              </a:lnSpc>
              <a:spcBef>
                <a:spcPts val="0"/>
              </a:spcBef>
              <a:spcAft>
                <a:spcPts val="0"/>
              </a:spcAft>
              <a:buClrTx/>
              <a:buSzTx/>
              <a:buFont typeface="Arial"/>
              <a:buChar char="•"/>
              <a:tabLst/>
              <a:defRPr>
                <a:solidFill>
                  <a:srgbClr val="0D0D0D"/>
                </a:solidFill>
              </a:defRPr>
            </a:lvl1pPr>
            <a:lvl2pPr marL="557213" marR="0" indent="-214313" algn="l" defTabSz="342900" rtl="0" eaLnBrk="1" fontAlgn="auto" latinLnBrk="0" hangingPunct="1">
              <a:lnSpc>
                <a:spcPct val="130000"/>
              </a:lnSpc>
              <a:spcBef>
                <a:spcPts val="0"/>
              </a:spcBef>
              <a:spcAft>
                <a:spcPts val="0"/>
              </a:spcAft>
              <a:buClrTx/>
              <a:buSzTx/>
              <a:buFont typeface="Arial"/>
              <a:buChar char="•"/>
              <a:tabLst/>
              <a:defRPr/>
            </a:lvl2pPr>
          </a:lstStyle>
          <a:p>
            <a:pPr marL="214313" marR="0" lvl="0" indent="-214313" algn="l" defTabSz="342900" rtl="0" eaLnBrk="1" fontAlgn="auto" latinLnBrk="0" hangingPunct="1">
              <a:lnSpc>
                <a:spcPct val="140000"/>
              </a:lnSpc>
              <a:spcBef>
                <a:spcPts val="0"/>
              </a:spcBef>
              <a:spcAft>
                <a:spcPts val="0"/>
              </a:spcAft>
              <a:buClrTx/>
              <a:buSzTx/>
              <a:buFont typeface="Arial"/>
              <a:buChar char="•"/>
              <a:tabLst/>
              <a:defRPr/>
            </a:pPr>
            <a:r>
              <a:rPr kumimoji="0" lang="en-US" sz="1275"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214313" marR="0" lvl="0" indent="-214313" algn="l" defTabSz="342900" rtl="0" eaLnBrk="1" fontAlgn="auto" latinLnBrk="0" hangingPunct="1">
              <a:lnSpc>
                <a:spcPct val="140000"/>
              </a:lnSpc>
              <a:spcBef>
                <a:spcPts val="0"/>
              </a:spcBef>
              <a:spcAft>
                <a:spcPts val="0"/>
              </a:spcAft>
              <a:buClrTx/>
              <a:buSzTx/>
              <a:buFont typeface="Arial"/>
              <a:buChar char="•"/>
              <a:tabLst/>
              <a:defRPr/>
            </a:pPr>
            <a:r>
              <a:rPr kumimoji="0" lang="en-US" sz="1275"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endPar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endParaRPr>
          </a:p>
        </p:txBody>
      </p:sp>
      <p:sp>
        <p:nvSpPr>
          <p:cNvPr id="10" name="Text Box 15"/>
          <p:cNvSpPr txBox="1">
            <a:spLocks noChangeArrowheads="1"/>
          </p:cNvSpPr>
          <p:nvPr userDrawn="1"/>
        </p:nvSpPr>
        <p:spPr bwMode="auto">
          <a:xfrm>
            <a:off x="457200" y="32994"/>
            <a:ext cx="4050516" cy="75085"/>
          </a:xfrm>
          <a:prstGeom prst="rect">
            <a:avLst/>
          </a:prstGeom>
          <a:noFill/>
          <a:ln w="9525">
            <a:noFill/>
            <a:miter lim="800000"/>
            <a:headEnd type="none" w="sm" len="sm"/>
            <a:tailEnd type="none" w="sm" len="sm"/>
          </a:ln>
          <a:effectLst/>
        </p:spPr>
        <p:txBody>
          <a:bodyPr wrap="square" lIns="68580"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8" b="0" i="0" u="none" strike="noStrike" kern="0" cap="none" spc="0" normalizeH="0" baseline="0" noProof="0" dirty="0">
                <a:ln>
                  <a:noFill/>
                </a:ln>
                <a:solidFill>
                  <a:schemeClr val="tx1">
                    <a:lumMod val="50000"/>
                  </a:schemeClr>
                </a:solidFill>
                <a:effectLst/>
                <a:uLnTx/>
                <a:uFillTx/>
                <a:latin typeface="Arial"/>
                <a:ea typeface="+mn-ea"/>
                <a:cs typeface="+mn-cs"/>
              </a:rPr>
              <a:t>Copyright © 2015 Altair Engineering, Inc. </a:t>
            </a:r>
            <a:r>
              <a:rPr kumimoji="0" lang="en-US" sz="488" b="1" i="0" u="none" strike="noStrike" kern="0" cap="none" spc="0" normalizeH="0" baseline="0" noProof="0" dirty="0">
                <a:ln>
                  <a:noFill/>
                </a:ln>
                <a:solidFill>
                  <a:schemeClr val="tx1">
                    <a:lumMod val="50000"/>
                  </a:schemeClr>
                </a:solidFill>
                <a:effectLst/>
                <a:uLnTx/>
                <a:uFillTx/>
                <a:latin typeface="Arial"/>
                <a:ea typeface="+mn-ea"/>
                <a:cs typeface="+mn-cs"/>
              </a:rPr>
              <a:t>Proprietary and Confidential. All rights reserved.</a:t>
            </a:r>
          </a:p>
        </p:txBody>
      </p:sp>
      <p:sp>
        <p:nvSpPr>
          <p:cNvPr id="7"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13602788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Interior Slide">
    <p:spTree>
      <p:nvGrpSpPr>
        <p:cNvPr id="1" name=""/>
        <p:cNvGrpSpPr/>
        <p:nvPr/>
      </p:nvGrpSpPr>
      <p:grpSpPr>
        <a:xfrm>
          <a:off x="0" y="0"/>
          <a:ext cx="0" cy="0"/>
          <a:chOff x="0" y="0"/>
          <a:chExt cx="0" cy="0"/>
        </a:xfrm>
      </p:grpSpPr>
      <p:cxnSp>
        <p:nvCxnSpPr>
          <p:cNvPr id="8" name="Straight Connector 7"/>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322264" y="428625"/>
            <a:ext cx="7500937" cy="857250"/>
          </a:xfrm>
          <a:prstGeom prst="rect">
            <a:avLst/>
          </a:prstGeom>
        </p:spPr>
        <p:txBody>
          <a:bodyPr/>
          <a:lstStyle>
            <a:lvl1pPr>
              <a:defRPr sz="1800">
                <a:solidFill>
                  <a:srgbClr val="C00000"/>
                </a:solidFill>
              </a:defRPr>
            </a:lvl1pPr>
          </a:lstStyle>
          <a:p>
            <a:r>
              <a:rPr lang="en-US" dirty="0"/>
              <a:t>Click to edit Master title style</a:t>
            </a:r>
          </a:p>
        </p:txBody>
      </p:sp>
      <p:cxnSp>
        <p:nvCxnSpPr>
          <p:cNvPr id="4" name="Straight Connector 3"/>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descr="Altair_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28915" y="450404"/>
            <a:ext cx="1075192" cy="195954"/>
          </a:xfrm>
          <a:prstGeom prst="rect">
            <a:avLst/>
          </a:prstGeom>
        </p:spPr>
      </p:pic>
      <p:sp>
        <p:nvSpPr>
          <p:cNvPr id="6" name="Text Box 15"/>
          <p:cNvSpPr txBox="1">
            <a:spLocks noChangeArrowheads="1"/>
          </p:cNvSpPr>
          <p:nvPr userDrawn="1"/>
        </p:nvSpPr>
        <p:spPr bwMode="auto">
          <a:xfrm>
            <a:off x="457200" y="32994"/>
            <a:ext cx="4050516" cy="75085"/>
          </a:xfrm>
          <a:prstGeom prst="rect">
            <a:avLst/>
          </a:prstGeom>
          <a:noFill/>
          <a:ln w="9525">
            <a:noFill/>
            <a:miter lim="800000"/>
            <a:headEnd type="none" w="sm" len="sm"/>
            <a:tailEnd type="none" w="sm" len="sm"/>
          </a:ln>
          <a:effectLst/>
        </p:spPr>
        <p:txBody>
          <a:bodyPr wrap="square" lIns="68580"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8" b="0" i="0" u="none" strike="noStrike" kern="0" cap="none" spc="0" normalizeH="0" baseline="0" noProof="0" dirty="0">
                <a:ln>
                  <a:noFill/>
                </a:ln>
                <a:solidFill>
                  <a:schemeClr val="tx1">
                    <a:lumMod val="50000"/>
                  </a:schemeClr>
                </a:solidFill>
                <a:effectLst/>
                <a:uLnTx/>
                <a:uFillTx/>
                <a:latin typeface="Arial"/>
                <a:ea typeface="+mn-ea"/>
                <a:cs typeface="+mn-cs"/>
              </a:rPr>
              <a:t>Copyright © 2015 Altair Engineering, Inc. </a:t>
            </a:r>
            <a:r>
              <a:rPr kumimoji="0" lang="en-US" sz="488" b="1" i="0" u="none" strike="noStrike" kern="0" cap="none" spc="0" normalizeH="0" baseline="0" noProof="0" dirty="0">
                <a:ln>
                  <a:noFill/>
                </a:ln>
                <a:solidFill>
                  <a:schemeClr val="tx1">
                    <a:lumMod val="50000"/>
                  </a:schemeClr>
                </a:solidFill>
                <a:effectLst/>
                <a:uLnTx/>
                <a:uFillTx/>
                <a:latin typeface="Arial"/>
                <a:ea typeface="+mn-ea"/>
                <a:cs typeface="+mn-cs"/>
              </a:rPr>
              <a:t>Proprietary and Confidential. All rights reserved.</a:t>
            </a:r>
          </a:p>
        </p:txBody>
      </p:sp>
      <p:sp>
        <p:nvSpPr>
          <p:cNvPr id="9"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33682206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Interior Slide">
    <p:spTree>
      <p:nvGrpSpPr>
        <p:cNvPr id="1" name=""/>
        <p:cNvGrpSpPr/>
        <p:nvPr/>
      </p:nvGrpSpPr>
      <p:grpSpPr>
        <a:xfrm>
          <a:off x="0" y="0"/>
          <a:ext cx="0" cy="0"/>
          <a:chOff x="0" y="0"/>
          <a:chExt cx="0" cy="0"/>
        </a:xfrm>
      </p:grpSpPr>
      <p:sp>
        <p:nvSpPr>
          <p:cNvPr id="6" name="Rectangle 21"/>
          <p:cNvSpPr>
            <a:spLocks noGrp="1" noChangeArrowheads="1"/>
          </p:cNvSpPr>
          <p:nvPr>
            <p:ph type="title"/>
          </p:nvPr>
        </p:nvSpPr>
        <p:spPr bwMode="auto">
          <a:xfrm>
            <a:off x="457201" y="369817"/>
            <a:ext cx="6640513" cy="383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lvl1pPr marL="0" marR="0" indent="0" algn="l" defTabSz="685800" eaLnBrk="1" fontAlgn="auto" latinLnBrk="0" hangingPunct="1">
              <a:lnSpc>
                <a:spcPct val="100000"/>
              </a:lnSpc>
              <a:spcBef>
                <a:spcPts val="0"/>
              </a:spcBef>
              <a:spcAft>
                <a:spcPts val="0"/>
              </a:spcAft>
              <a:buClrTx/>
              <a:buSzTx/>
              <a:buFontTx/>
              <a:buNone/>
              <a:tabLst/>
              <a:defRPr sz="1500">
                <a:solidFill>
                  <a:srgbClr val="DD2430"/>
                </a:solidFill>
              </a:defRPr>
            </a:lvl1pPr>
          </a:lstStyle>
          <a:p>
            <a:r>
              <a:rPr kumimoji="0" lang="en-US" sz="1650" b="1" i="0" u="none" strike="noStrike" kern="0" cap="none" spc="0" normalizeH="0" baseline="0" noProof="0">
                <a:ln>
                  <a:noFill/>
                </a:ln>
                <a:solidFill>
                  <a:srgbClr val="DD2430"/>
                </a:solidFill>
                <a:effectLst/>
                <a:uLnTx/>
                <a:uFillTx/>
                <a:latin typeface="Arial"/>
                <a:ea typeface="ＭＳ Ｐゴシック" charset="0"/>
                <a:cs typeface="Arial"/>
              </a:rPr>
              <a:t>Click to edit Master title style</a:t>
            </a:r>
            <a:endParaRPr lang="en-US" sz="1650" dirty="0">
              <a:solidFill>
                <a:srgbClr val="DD2430"/>
              </a:solidFill>
            </a:endParaRPr>
          </a:p>
        </p:txBody>
      </p:sp>
      <p:cxnSp>
        <p:nvCxnSpPr>
          <p:cNvPr id="8" name="Straight Connector 7"/>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9" name="Picture 8" descr="Altair_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28915" y="450404"/>
            <a:ext cx="1075192" cy="195954"/>
          </a:xfrm>
          <a:prstGeom prst="rect">
            <a:avLst/>
          </a:prstGeom>
        </p:spPr>
      </p:pic>
      <p:sp>
        <p:nvSpPr>
          <p:cNvPr id="12" name="Text Placeholder 11"/>
          <p:cNvSpPr>
            <a:spLocks noGrp="1"/>
          </p:cNvSpPr>
          <p:nvPr>
            <p:ph type="body" sz="quarter" idx="10" hasCustomPrompt="1"/>
          </p:nvPr>
        </p:nvSpPr>
        <p:spPr>
          <a:xfrm>
            <a:off x="457200" y="1025455"/>
            <a:ext cx="8346907" cy="3643442"/>
          </a:xfrm>
          <a:prstGeom prst="rect">
            <a:avLst/>
          </a:prstGeom>
        </p:spPr>
        <p:txBody>
          <a:bodyPr vert="horz"/>
          <a:lstStyle>
            <a:lvl1pPr marL="214313" marR="0" indent="-214313" algn="l" defTabSz="342900" rtl="0" eaLnBrk="1" fontAlgn="auto" latinLnBrk="0" hangingPunct="1">
              <a:lnSpc>
                <a:spcPct val="140000"/>
              </a:lnSpc>
              <a:spcBef>
                <a:spcPts val="0"/>
              </a:spcBef>
              <a:spcAft>
                <a:spcPts val="0"/>
              </a:spcAft>
              <a:buClrTx/>
              <a:buSzTx/>
              <a:buFont typeface="Arial"/>
              <a:buChar char="•"/>
              <a:tabLst/>
              <a:defRPr>
                <a:solidFill>
                  <a:srgbClr val="0D0D0D"/>
                </a:solidFill>
              </a:defRPr>
            </a:lvl1pPr>
            <a:lvl2pPr marL="557213" marR="0" indent="-214313" algn="l" defTabSz="342900" rtl="0" eaLnBrk="1" fontAlgn="auto" latinLnBrk="0" hangingPunct="1">
              <a:lnSpc>
                <a:spcPct val="130000"/>
              </a:lnSpc>
              <a:spcBef>
                <a:spcPts val="0"/>
              </a:spcBef>
              <a:spcAft>
                <a:spcPts val="0"/>
              </a:spcAft>
              <a:buClrTx/>
              <a:buSzTx/>
              <a:buFont typeface="Arial"/>
              <a:buChar char="•"/>
              <a:tabLst/>
              <a:defRPr>
                <a:solidFill>
                  <a:srgbClr val="606060"/>
                </a:solidFill>
              </a:defRPr>
            </a:lvl2pPr>
          </a:lstStyle>
          <a:p>
            <a:pPr marL="214313" marR="0" lvl="0" indent="-214313" algn="l" defTabSz="342900" rtl="0" eaLnBrk="1" fontAlgn="auto" latinLnBrk="0" hangingPunct="1">
              <a:lnSpc>
                <a:spcPct val="140000"/>
              </a:lnSpc>
              <a:spcBef>
                <a:spcPts val="0"/>
              </a:spcBef>
              <a:spcAft>
                <a:spcPts val="0"/>
              </a:spcAft>
              <a:buClrTx/>
              <a:buSzTx/>
              <a:buFont typeface="Arial"/>
              <a:buChar char="•"/>
              <a:tabLst/>
              <a:defRPr/>
            </a:pPr>
            <a:r>
              <a:rPr kumimoji="0" lang="en-US" sz="1275"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214313" marR="0" lvl="0" indent="-214313" algn="l" defTabSz="342900" rtl="0" eaLnBrk="1" fontAlgn="auto" latinLnBrk="0" hangingPunct="1">
              <a:lnSpc>
                <a:spcPct val="140000"/>
              </a:lnSpc>
              <a:spcBef>
                <a:spcPts val="0"/>
              </a:spcBef>
              <a:spcAft>
                <a:spcPts val="0"/>
              </a:spcAft>
              <a:buClrTx/>
              <a:buSzTx/>
              <a:buFont typeface="Arial"/>
              <a:buChar char="•"/>
              <a:tabLst/>
              <a:defRPr/>
            </a:pPr>
            <a:r>
              <a:rPr kumimoji="0" lang="en-US" sz="1275"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endPar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endParaRPr>
          </a:p>
        </p:txBody>
      </p:sp>
      <p:sp>
        <p:nvSpPr>
          <p:cNvPr id="10" name="Text Box 15"/>
          <p:cNvSpPr txBox="1">
            <a:spLocks noChangeArrowheads="1"/>
          </p:cNvSpPr>
          <p:nvPr userDrawn="1"/>
        </p:nvSpPr>
        <p:spPr bwMode="auto">
          <a:xfrm>
            <a:off x="457200" y="32994"/>
            <a:ext cx="4050516" cy="75085"/>
          </a:xfrm>
          <a:prstGeom prst="rect">
            <a:avLst/>
          </a:prstGeom>
          <a:noFill/>
          <a:ln w="9525">
            <a:noFill/>
            <a:miter lim="800000"/>
            <a:headEnd type="none" w="sm" len="sm"/>
            <a:tailEnd type="none" w="sm" len="sm"/>
          </a:ln>
          <a:effectLst/>
        </p:spPr>
        <p:txBody>
          <a:bodyPr wrap="square" lIns="68580"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8" b="0" i="0" u="none" strike="noStrike" kern="0" cap="none" spc="0" normalizeH="0" baseline="0" noProof="0" dirty="0">
                <a:ln>
                  <a:noFill/>
                </a:ln>
                <a:solidFill>
                  <a:schemeClr val="tx1">
                    <a:lumMod val="50000"/>
                  </a:schemeClr>
                </a:solidFill>
                <a:effectLst/>
                <a:uLnTx/>
                <a:uFillTx/>
                <a:latin typeface="Arial"/>
                <a:ea typeface="+mn-ea"/>
                <a:cs typeface="+mn-cs"/>
              </a:rPr>
              <a:t>Copyright © 2015 Altair Engineering, Inc. </a:t>
            </a:r>
            <a:r>
              <a:rPr kumimoji="0" lang="en-US" sz="488" b="1" i="0" u="none" strike="noStrike" kern="0" cap="none" spc="0" normalizeH="0" baseline="0" noProof="0" dirty="0">
                <a:ln>
                  <a:noFill/>
                </a:ln>
                <a:solidFill>
                  <a:schemeClr val="tx1">
                    <a:lumMod val="50000"/>
                  </a:schemeClr>
                </a:solidFill>
                <a:effectLst/>
                <a:uLnTx/>
                <a:uFillTx/>
                <a:latin typeface="Arial"/>
                <a:ea typeface="+mn-ea"/>
                <a:cs typeface="+mn-cs"/>
              </a:rPr>
              <a:t>Proprietary and Confidential. All rights reserved.</a:t>
            </a:r>
          </a:p>
        </p:txBody>
      </p:sp>
      <p:sp>
        <p:nvSpPr>
          <p:cNvPr id="7"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3980107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Interior Slide – HW">
    <p:spTree>
      <p:nvGrpSpPr>
        <p:cNvPr id="1" name=""/>
        <p:cNvGrpSpPr/>
        <p:nvPr/>
      </p:nvGrpSpPr>
      <p:grpSpPr>
        <a:xfrm>
          <a:off x="0" y="0"/>
          <a:ext cx="0" cy="0"/>
          <a:chOff x="0" y="0"/>
          <a:chExt cx="0" cy="0"/>
        </a:xfrm>
      </p:grpSpPr>
      <p:sp>
        <p:nvSpPr>
          <p:cNvPr id="3" name="Rectangle 21"/>
          <p:cNvSpPr>
            <a:spLocks noGrp="1" noChangeArrowheads="1"/>
          </p:cNvSpPr>
          <p:nvPr>
            <p:ph type="title"/>
          </p:nvPr>
        </p:nvSpPr>
        <p:spPr bwMode="auto">
          <a:xfrm>
            <a:off x="457201" y="369817"/>
            <a:ext cx="6640513" cy="383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lvl1pPr marL="0" marR="0" indent="0" algn="l" defTabSz="685800" eaLnBrk="1" fontAlgn="auto" latinLnBrk="0" hangingPunct="1">
              <a:lnSpc>
                <a:spcPct val="100000"/>
              </a:lnSpc>
              <a:spcBef>
                <a:spcPts val="0"/>
              </a:spcBef>
              <a:spcAft>
                <a:spcPts val="0"/>
              </a:spcAft>
              <a:buClrTx/>
              <a:buSzTx/>
              <a:buFontTx/>
              <a:buNone/>
              <a:tabLst/>
              <a:defRPr sz="1500">
                <a:solidFill>
                  <a:srgbClr val="DD2430"/>
                </a:solidFill>
              </a:defRPr>
            </a:lvl1pPr>
          </a:lstStyle>
          <a:p>
            <a:pPr marL="0" marR="0" lvl="0" indent="0" algn="l" defTabSz="685800" eaLnBrk="1" fontAlgn="auto" latinLnBrk="0" hangingPunct="1">
              <a:lnSpc>
                <a:spcPct val="100000"/>
              </a:lnSpc>
              <a:spcBef>
                <a:spcPts val="0"/>
              </a:spcBef>
              <a:spcAft>
                <a:spcPts val="0"/>
              </a:spcAft>
              <a:buClrTx/>
              <a:buSzTx/>
              <a:buFontTx/>
              <a:buNone/>
              <a:tabLst/>
              <a:defRPr/>
            </a:pPr>
            <a:r>
              <a:rPr kumimoji="0" lang="en-US" sz="1650" b="1" i="0" u="none" strike="noStrike" kern="0" cap="none" spc="0" normalizeH="0" baseline="0" noProof="0">
                <a:ln>
                  <a:noFill/>
                </a:ln>
                <a:solidFill>
                  <a:srgbClr val="DD2430"/>
                </a:solidFill>
                <a:effectLst/>
                <a:uLnTx/>
                <a:uFillTx/>
                <a:latin typeface="+mj-lt"/>
                <a:ea typeface="ＭＳ Ｐゴシック" charset="0"/>
                <a:cs typeface="+mj-cs"/>
              </a:rPr>
              <a:t>Click to edit Master title style</a:t>
            </a:r>
            <a:endParaRPr kumimoji="0" lang="en-US" sz="1650" b="0" i="0" u="none" strike="noStrike" kern="0" cap="none" spc="0" normalizeH="0" baseline="0" noProof="0" dirty="0">
              <a:ln>
                <a:noFill/>
              </a:ln>
              <a:solidFill>
                <a:srgbClr val="DD2430"/>
              </a:solidFill>
              <a:effectLst/>
              <a:uLnTx/>
              <a:uFillTx/>
            </a:endParaRPr>
          </a:p>
        </p:txBody>
      </p:sp>
      <p:cxnSp>
        <p:nvCxnSpPr>
          <p:cNvPr id="5" name="Straight Connector 4"/>
          <p:cNvCxnSpPr/>
          <p:nvPr userDrawn="1"/>
        </p:nvCxnSpPr>
        <p:spPr>
          <a:xfrm flipH="1">
            <a:off x="457200" y="758736"/>
            <a:ext cx="8320088" cy="0"/>
          </a:xfrm>
          <a:prstGeom prst="line">
            <a:avLst/>
          </a:prstGeom>
          <a:noFill/>
          <a:ln w="9525" cap="flat" cmpd="sng" algn="ctr">
            <a:solidFill>
              <a:srgbClr val="FFFFFF">
                <a:lumMod val="75000"/>
              </a:srgbClr>
            </a:solidFill>
            <a:prstDash val="solid"/>
          </a:ln>
          <a:effectLst/>
        </p:spPr>
      </p:cxnSp>
      <p:sp>
        <p:nvSpPr>
          <p:cNvPr id="6" name="Text Placeholder 11"/>
          <p:cNvSpPr>
            <a:spLocks noGrp="1"/>
          </p:cNvSpPr>
          <p:nvPr>
            <p:ph type="body" sz="quarter" idx="10" hasCustomPrompt="1"/>
          </p:nvPr>
        </p:nvSpPr>
        <p:spPr>
          <a:xfrm>
            <a:off x="457200" y="1025455"/>
            <a:ext cx="8346907" cy="3648456"/>
          </a:xfrm>
          <a:prstGeom prst="rect">
            <a:avLst/>
          </a:prstGeom>
        </p:spPr>
        <p:txBody>
          <a:bodyPr vert="horz"/>
          <a:lstStyle>
            <a:lvl1pPr marL="214313" marR="0" indent="-214313" algn="l" defTabSz="342900" rtl="0" eaLnBrk="1" fontAlgn="auto" latinLnBrk="0" hangingPunct="1">
              <a:lnSpc>
                <a:spcPct val="140000"/>
              </a:lnSpc>
              <a:spcBef>
                <a:spcPts val="0"/>
              </a:spcBef>
              <a:spcAft>
                <a:spcPts val="0"/>
              </a:spcAft>
              <a:buClrTx/>
              <a:buSzTx/>
              <a:buFont typeface="Arial"/>
              <a:buChar char="•"/>
              <a:tabLst/>
              <a:defRPr>
                <a:solidFill>
                  <a:srgbClr val="0D0D0D"/>
                </a:solidFill>
              </a:defRPr>
            </a:lvl1pPr>
            <a:lvl2pPr marL="557213" marR="0" indent="-214313" algn="l" defTabSz="342900" rtl="0" eaLnBrk="1" fontAlgn="auto" latinLnBrk="0" hangingPunct="1">
              <a:lnSpc>
                <a:spcPct val="130000"/>
              </a:lnSpc>
              <a:spcBef>
                <a:spcPts val="0"/>
              </a:spcBef>
              <a:spcAft>
                <a:spcPts val="0"/>
              </a:spcAft>
              <a:buClrTx/>
              <a:buSzTx/>
              <a:buFont typeface="Arial"/>
              <a:buChar char="•"/>
              <a:tabLst/>
              <a:defRPr/>
            </a:lvl2pPr>
          </a:lstStyle>
          <a:p>
            <a:pPr marL="214313" marR="0" lvl="0" indent="-214313" algn="l" defTabSz="342900" rtl="0" eaLnBrk="1" fontAlgn="auto" latinLnBrk="0" hangingPunct="1">
              <a:lnSpc>
                <a:spcPct val="140000"/>
              </a:lnSpc>
              <a:spcBef>
                <a:spcPts val="0"/>
              </a:spcBef>
              <a:spcAft>
                <a:spcPts val="0"/>
              </a:spcAft>
              <a:buClrTx/>
              <a:buSzTx/>
              <a:buFont typeface="Arial"/>
              <a:buChar char="•"/>
              <a:tabLst/>
              <a:defRPr/>
            </a:pPr>
            <a:r>
              <a:rPr kumimoji="0" lang="en-US" sz="1275"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214313" marR="0" lvl="0" indent="-214313" algn="l" defTabSz="342900" rtl="0" eaLnBrk="1" fontAlgn="auto" latinLnBrk="0" hangingPunct="1">
              <a:lnSpc>
                <a:spcPct val="140000"/>
              </a:lnSpc>
              <a:spcBef>
                <a:spcPts val="0"/>
              </a:spcBef>
              <a:spcAft>
                <a:spcPts val="0"/>
              </a:spcAft>
              <a:buClrTx/>
              <a:buSzTx/>
              <a:buFont typeface="Arial"/>
              <a:buChar char="•"/>
              <a:tabLst/>
              <a:defRPr/>
            </a:pPr>
            <a:r>
              <a:rPr kumimoji="0" lang="en-US" sz="1275"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endPar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endParaRPr>
          </a:p>
        </p:txBody>
      </p:sp>
      <p:cxnSp>
        <p:nvCxnSpPr>
          <p:cNvPr id="9" name="Straight Connector 8"/>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descr="Altair_logo.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28915" y="450404"/>
            <a:ext cx="1075192" cy="195954"/>
          </a:xfrm>
          <a:prstGeom prst="rect">
            <a:avLst/>
          </a:prstGeom>
        </p:spPr>
      </p:pic>
      <p:sp>
        <p:nvSpPr>
          <p:cNvPr id="11" name="Text Box 15"/>
          <p:cNvSpPr txBox="1">
            <a:spLocks noChangeArrowheads="1"/>
          </p:cNvSpPr>
          <p:nvPr userDrawn="1"/>
        </p:nvSpPr>
        <p:spPr bwMode="auto">
          <a:xfrm>
            <a:off x="457200" y="32994"/>
            <a:ext cx="4050516" cy="75085"/>
          </a:xfrm>
          <a:prstGeom prst="rect">
            <a:avLst/>
          </a:prstGeom>
          <a:noFill/>
          <a:ln w="9525">
            <a:noFill/>
            <a:miter lim="800000"/>
            <a:headEnd type="none" w="sm" len="sm"/>
            <a:tailEnd type="none" w="sm" len="sm"/>
          </a:ln>
          <a:effectLst/>
        </p:spPr>
        <p:txBody>
          <a:bodyPr wrap="square" lIns="68580"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8" b="0" i="0" u="none" strike="noStrike" kern="0" cap="none" spc="0" normalizeH="0" baseline="0" noProof="0" dirty="0">
                <a:ln>
                  <a:noFill/>
                </a:ln>
                <a:solidFill>
                  <a:schemeClr val="tx1">
                    <a:lumMod val="50000"/>
                  </a:schemeClr>
                </a:solidFill>
                <a:effectLst/>
                <a:uLnTx/>
                <a:uFillTx/>
                <a:latin typeface="Arial"/>
                <a:ea typeface="+mn-ea"/>
                <a:cs typeface="+mn-cs"/>
              </a:rPr>
              <a:t>Copyright © 2015 Altair Engineering, Inc. </a:t>
            </a:r>
            <a:r>
              <a:rPr kumimoji="0" lang="en-US" sz="488" b="1" i="0" u="none" strike="noStrike" kern="0" cap="none" spc="0" normalizeH="0" baseline="0" noProof="0" dirty="0">
                <a:ln>
                  <a:noFill/>
                </a:ln>
                <a:solidFill>
                  <a:schemeClr val="tx1">
                    <a:lumMod val="50000"/>
                  </a:schemeClr>
                </a:solidFill>
                <a:effectLst/>
                <a:uLnTx/>
                <a:uFillTx/>
                <a:latin typeface="Arial"/>
                <a:ea typeface="+mn-ea"/>
                <a:cs typeface="+mn-cs"/>
              </a:rPr>
              <a:t>Proprietary and Confidential. All rights reserved.</a:t>
            </a:r>
          </a:p>
        </p:txBody>
      </p:sp>
      <p:sp>
        <p:nvSpPr>
          <p:cNvPr id="8"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42840356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Interior Slide">
    <p:spTree>
      <p:nvGrpSpPr>
        <p:cNvPr id="1" name=""/>
        <p:cNvGrpSpPr/>
        <p:nvPr/>
      </p:nvGrpSpPr>
      <p:grpSpPr>
        <a:xfrm>
          <a:off x="0" y="0"/>
          <a:ext cx="0" cy="0"/>
          <a:chOff x="0" y="0"/>
          <a:chExt cx="0" cy="0"/>
        </a:xfrm>
      </p:grpSpPr>
      <p:cxnSp>
        <p:nvCxnSpPr>
          <p:cNvPr id="8" name="Straight Connector 7"/>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296864" y="428625"/>
            <a:ext cx="7500937" cy="857250"/>
          </a:xfrm>
          <a:prstGeom prst="rect">
            <a:avLst/>
          </a:prstGeom>
        </p:spPr>
        <p:txBody>
          <a:bodyPr/>
          <a:lstStyle>
            <a:lvl1pPr>
              <a:defRPr sz="1800">
                <a:solidFill>
                  <a:srgbClr val="C00000"/>
                </a:solidFill>
              </a:defRPr>
            </a:lvl1pPr>
          </a:lstStyle>
          <a:p>
            <a:r>
              <a:rPr lang="en-US" dirty="0"/>
              <a:t>Click to edit Master title style</a:t>
            </a:r>
          </a:p>
        </p:txBody>
      </p:sp>
      <p:cxnSp>
        <p:nvCxnSpPr>
          <p:cNvPr id="4" name="Straight Connector 3"/>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descr="Altair_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28915" y="450404"/>
            <a:ext cx="1075192" cy="195954"/>
          </a:xfrm>
          <a:prstGeom prst="rect">
            <a:avLst/>
          </a:prstGeom>
        </p:spPr>
      </p:pic>
      <p:sp>
        <p:nvSpPr>
          <p:cNvPr id="6" name="Text Box 15"/>
          <p:cNvSpPr txBox="1">
            <a:spLocks noChangeArrowheads="1"/>
          </p:cNvSpPr>
          <p:nvPr userDrawn="1"/>
        </p:nvSpPr>
        <p:spPr bwMode="auto">
          <a:xfrm>
            <a:off x="457200" y="32994"/>
            <a:ext cx="4050516" cy="75085"/>
          </a:xfrm>
          <a:prstGeom prst="rect">
            <a:avLst/>
          </a:prstGeom>
          <a:noFill/>
          <a:ln w="9525">
            <a:noFill/>
            <a:miter lim="800000"/>
            <a:headEnd type="none" w="sm" len="sm"/>
            <a:tailEnd type="none" w="sm" len="sm"/>
          </a:ln>
          <a:effectLst/>
        </p:spPr>
        <p:txBody>
          <a:bodyPr wrap="square" lIns="68580"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8" b="0" i="0" u="none" strike="noStrike" kern="0" cap="none" spc="0" normalizeH="0" baseline="0" noProof="0" dirty="0">
                <a:ln>
                  <a:noFill/>
                </a:ln>
                <a:solidFill>
                  <a:schemeClr val="tx1">
                    <a:lumMod val="50000"/>
                  </a:schemeClr>
                </a:solidFill>
                <a:effectLst/>
                <a:uLnTx/>
                <a:uFillTx/>
                <a:latin typeface="Arial"/>
                <a:ea typeface="+mn-ea"/>
                <a:cs typeface="+mn-cs"/>
              </a:rPr>
              <a:t>Copyright © 2015 Altair Engineering, Inc. </a:t>
            </a:r>
            <a:r>
              <a:rPr kumimoji="0" lang="en-US" sz="488" b="1" i="0" u="none" strike="noStrike" kern="0" cap="none" spc="0" normalizeH="0" baseline="0" noProof="0" dirty="0">
                <a:ln>
                  <a:noFill/>
                </a:ln>
                <a:solidFill>
                  <a:schemeClr val="tx1">
                    <a:lumMod val="50000"/>
                  </a:schemeClr>
                </a:solidFill>
                <a:effectLst/>
                <a:uLnTx/>
                <a:uFillTx/>
                <a:latin typeface="Arial"/>
                <a:ea typeface="+mn-ea"/>
                <a:cs typeface="+mn-cs"/>
              </a:rPr>
              <a:t>Proprietary and Confidential. All rights reserved.</a:t>
            </a:r>
          </a:p>
        </p:txBody>
      </p:sp>
      <p:sp>
        <p:nvSpPr>
          <p:cNvPr id="9"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28955843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Interior Slide">
    <p:spTree>
      <p:nvGrpSpPr>
        <p:cNvPr id="1" name=""/>
        <p:cNvGrpSpPr/>
        <p:nvPr/>
      </p:nvGrpSpPr>
      <p:grpSpPr>
        <a:xfrm>
          <a:off x="0" y="0"/>
          <a:ext cx="0" cy="0"/>
          <a:chOff x="0" y="0"/>
          <a:chExt cx="0" cy="0"/>
        </a:xfrm>
      </p:grpSpPr>
      <p:cxnSp>
        <p:nvCxnSpPr>
          <p:cNvPr id="8" name="Straight Connector 7"/>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322264" y="330111"/>
            <a:ext cx="7500937" cy="857250"/>
          </a:xfrm>
          <a:prstGeom prst="rect">
            <a:avLst/>
          </a:prstGeom>
        </p:spPr>
        <p:txBody>
          <a:bodyPr/>
          <a:lstStyle>
            <a:lvl1pPr>
              <a:defRPr sz="1800">
                <a:solidFill>
                  <a:srgbClr val="C00000"/>
                </a:solidFill>
              </a:defRPr>
            </a:lvl1pPr>
          </a:lstStyle>
          <a:p>
            <a:r>
              <a:rPr lang="en-US" dirty="0"/>
              <a:t>Click to edit Master title style</a:t>
            </a:r>
          </a:p>
        </p:txBody>
      </p:sp>
      <p:cxnSp>
        <p:nvCxnSpPr>
          <p:cNvPr id="4" name="Straight Connector 3"/>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descr="Altair_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28915" y="450404"/>
            <a:ext cx="1075192" cy="195954"/>
          </a:xfrm>
          <a:prstGeom prst="rect">
            <a:avLst/>
          </a:prstGeom>
        </p:spPr>
      </p:pic>
      <p:sp>
        <p:nvSpPr>
          <p:cNvPr id="6" name="Text Box 15"/>
          <p:cNvSpPr txBox="1">
            <a:spLocks noChangeArrowheads="1"/>
          </p:cNvSpPr>
          <p:nvPr userDrawn="1"/>
        </p:nvSpPr>
        <p:spPr bwMode="auto">
          <a:xfrm>
            <a:off x="457200" y="32994"/>
            <a:ext cx="4050516" cy="75085"/>
          </a:xfrm>
          <a:prstGeom prst="rect">
            <a:avLst/>
          </a:prstGeom>
          <a:noFill/>
          <a:ln w="9525">
            <a:noFill/>
            <a:miter lim="800000"/>
            <a:headEnd type="none" w="sm" len="sm"/>
            <a:tailEnd type="none" w="sm" len="sm"/>
          </a:ln>
          <a:effectLst/>
        </p:spPr>
        <p:txBody>
          <a:bodyPr wrap="square" lIns="68580"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8" b="0" i="0" u="none" strike="noStrike" kern="0" cap="none" spc="0" normalizeH="0" baseline="0" noProof="0" dirty="0">
                <a:ln>
                  <a:noFill/>
                </a:ln>
                <a:solidFill>
                  <a:schemeClr val="tx1">
                    <a:lumMod val="50000"/>
                  </a:schemeClr>
                </a:solidFill>
                <a:effectLst/>
                <a:uLnTx/>
                <a:uFillTx/>
                <a:latin typeface="Arial"/>
                <a:ea typeface="+mn-ea"/>
                <a:cs typeface="+mn-cs"/>
              </a:rPr>
              <a:t>Copyright © 2015 Altair Engineering, Inc. </a:t>
            </a:r>
            <a:r>
              <a:rPr kumimoji="0" lang="en-US" sz="488" b="1" i="0" u="none" strike="noStrike" kern="0" cap="none" spc="0" normalizeH="0" baseline="0" noProof="0" dirty="0">
                <a:ln>
                  <a:noFill/>
                </a:ln>
                <a:solidFill>
                  <a:schemeClr val="tx1">
                    <a:lumMod val="50000"/>
                  </a:schemeClr>
                </a:solidFill>
                <a:effectLst/>
                <a:uLnTx/>
                <a:uFillTx/>
                <a:latin typeface="Arial"/>
                <a:ea typeface="+mn-ea"/>
                <a:cs typeface="+mn-cs"/>
              </a:rPr>
              <a:t>Proprietary and Confidential. All rights reserved.</a:t>
            </a:r>
          </a:p>
        </p:txBody>
      </p:sp>
      <p:sp>
        <p:nvSpPr>
          <p:cNvPr id="9"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159693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all" baseline="0"/>
            </a:lvl1pPr>
          </a:lstStyle>
          <a:p>
            <a:r>
              <a:rPr lang="en-US" dirty="0"/>
              <a:t>CLICK TO add title</a:t>
            </a:r>
          </a:p>
        </p:txBody>
      </p:sp>
      <p:sp>
        <p:nvSpPr>
          <p:cNvPr id="3" name="Text Placeholder 2"/>
          <p:cNvSpPr>
            <a:spLocks noGrp="1"/>
          </p:cNvSpPr>
          <p:nvPr>
            <p:ph type="body" sz="quarter" idx="10"/>
          </p:nvPr>
        </p:nvSpPr>
        <p:spPr>
          <a:xfrm>
            <a:off x="200025" y="939600"/>
            <a:ext cx="8651888" cy="3559578"/>
          </a:xfrm>
        </p:spPr>
        <p:txBody>
          <a:bodyPr/>
          <a:lstStyle>
            <a:lvl6pPr>
              <a:defRPr/>
            </a:lvl6pPr>
            <a:lvl7pPr>
              <a:defRPr/>
            </a:lvl7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dirty="0"/>
          </a:p>
        </p:txBody>
      </p:sp>
    </p:spTree>
    <p:extLst>
      <p:ext uri="{BB962C8B-B14F-4D97-AF65-F5344CB8AC3E}">
        <p14:creationId xmlns:p14="http://schemas.microsoft.com/office/powerpoint/2010/main" val="11875434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6_Interior Slide">
    <p:spTree>
      <p:nvGrpSpPr>
        <p:cNvPr id="1" name=""/>
        <p:cNvGrpSpPr/>
        <p:nvPr/>
      </p:nvGrpSpPr>
      <p:grpSpPr>
        <a:xfrm>
          <a:off x="0" y="0"/>
          <a:ext cx="0" cy="0"/>
          <a:chOff x="0" y="0"/>
          <a:chExt cx="0" cy="0"/>
        </a:xfrm>
      </p:grpSpPr>
      <p:cxnSp>
        <p:nvCxnSpPr>
          <p:cNvPr id="8" name="Straight Connector 7"/>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347664" y="428625"/>
            <a:ext cx="7500937" cy="857250"/>
          </a:xfrm>
          <a:prstGeom prst="rect">
            <a:avLst/>
          </a:prstGeom>
        </p:spPr>
        <p:txBody>
          <a:bodyPr/>
          <a:lstStyle>
            <a:lvl1pPr>
              <a:defRPr sz="1800">
                <a:solidFill>
                  <a:srgbClr val="C00000"/>
                </a:solidFill>
              </a:defRPr>
            </a:lvl1pPr>
          </a:lstStyle>
          <a:p>
            <a:r>
              <a:rPr lang="en-US" dirty="0"/>
              <a:t>Click to edit Master title style</a:t>
            </a:r>
          </a:p>
        </p:txBody>
      </p:sp>
      <p:cxnSp>
        <p:nvCxnSpPr>
          <p:cNvPr id="4" name="Straight Connector 3"/>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descr="Altair_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28915" y="450404"/>
            <a:ext cx="1075192" cy="195954"/>
          </a:xfrm>
          <a:prstGeom prst="rect">
            <a:avLst/>
          </a:prstGeom>
        </p:spPr>
      </p:pic>
      <p:sp>
        <p:nvSpPr>
          <p:cNvPr id="6" name="Text Box 15"/>
          <p:cNvSpPr txBox="1">
            <a:spLocks noChangeArrowheads="1"/>
          </p:cNvSpPr>
          <p:nvPr userDrawn="1"/>
        </p:nvSpPr>
        <p:spPr bwMode="auto">
          <a:xfrm>
            <a:off x="457200" y="32994"/>
            <a:ext cx="4050516" cy="75085"/>
          </a:xfrm>
          <a:prstGeom prst="rect">
            <a:avLst/>
          </a:prstGeom>
          <a:noFill/>
          <a:ln w="9525">
            <a:noFill/>
            <a:miter lim="800000"/>
            <a:headEnd type="none" w="sm" len="sm"/>
            <a:tailEnd type="none" w="sm" len="sm"/>
          </a:ln>
          <a:effectLst/>
        </p:spPr>
        <p:txBody>
          <a:bodyPr wrap="square" lIns="68580"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8" b="0" i="0" u="none" strike="noStrike" kern="0" cap="none" spc="0" normalizeH="0" baseline="0" noProof="0" dirty="0">
                <a:ln>
                  <a:noFill/>
                </a:ln>
                <a:solidFill>
                  <a:schemeClr val="tx1">
                    <a:lumMod val="50000"/>
                  </a:schemeClr>
                </a:solidFill>
                <a:effectLst/>
                <a:uLnTx/>
                <a:uFillTx/>
                <a:latin typeface="Arial"/>
                <a:ea typeface="+mn-ea"/>
                <a:cs typeface="+mn-cs"/>
              </a:rPr>
              <a:t>Copyright © 2015 Altair Engineering, Inc. </a:t>
            </a:r>
            <a:r>
              <a:rPr kumimoji="0" lang="en-US" sz="488" b="1" i="0" u="none" strike="noStrike" kern="0" cap="none" spc="0" normalizeH="0" baseline="0" noProof="0" dirty="0">
                <a:ln>
                  <a:noFill/>
                </a:ln>
                <a:solidFill>
                  <a:schemeClr val="tx1">
                    <a:lumMod val="50000"/>
                  </a:schemeClr>
                </a:solidFill>
                <a:effectLst/>
                <a:uLnTx/>
                <a:uFillTx/>
                <a:latin typeface="Arial"/>
                <a:ea typeface="+mn-ea"/>
                <a:cs typeface="+mn-cs"/>
              </a:rPr>
              <a:t>Proprietary and Confidential. All rights reserved.</a:t>
            </a:r>
          </a:p>
        </p:txBody>
      </p:sp>
      <p:sp>
        <p:nvSpPr>
          <p:cNvPr id="9"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3066954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373064" y="428625"/>
            <a:ext cx="7500937" cy="857250"/>
          </a:xfrm>
          <a:prstGeom prst="rect">
            <a:avLst/>
          </a:prstGeom>
        </p:spPr>
        <p:txBody>
          <a:bodyPr/>
          <a:lstStyle>
            <a:lvl1pPr>
              <a:defRPr sz="1800">
                <a:solidFill>
                  <a:srgbClr val="C00000"/>
                </a:solidFill>
              </a:defRPr>
            </a:lvl1pPr>
          </a:lstStyle>
          <a:p>
            <a:r>
              <a:rPr lang="en-US" dirty="0"/>
              <a:t>Click to edit Master title style</a:t>
            </a:r>
          </a:p>
        </p:txBody>
      </p:sp>
      <p:cxnSp>
        <p:nvCxnSpPr>
          <p:cNvPr id="3" name="Straight Connector 2"/>
          <p:cNvCxnSpPr/>
          <p:nvPr userDrawn="1"/>
        </p:nvCxnSpPr>
        <p:spPr>
          <a:xfrm flipH="1">
            <a:off x="457200" y="758736"/>
            <a:ext cx="8320088" cy="0"/>
          </a:xfrm>
          <a:prstGeom prst="line">
            <a:avLst/>
          </a:prstGeom>
          <a:noFill/>
          <a:ln w="9525" cap="flat" cmpd="sng" algn="ctr">
            <a:solidFill>
              <a:srgbClr val="FFFFFF">
                <a:lumMod val="75000"/>
              </a:srgbClr>
            </a:solidFill>
            <a:prstDash val="solid"/>
          </a:ln>
          <a:effectLst/>
        </p:spPr>
      </p:cxnSp>
      <p:cxnSp>
        <p:nvCxnSpPr>
          <p:cNvPr id="4" name="Straight Connector 3"/>
          <p:cNvCxnSpPr/>
          <p:nvPr userDrawn="1"/>
        </p:nvCxnSpPr>
        <p:spPr>
          <a:xfrm flipH="1">
            <a:off x="457200" y="758736"/>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5" name="Picture 4" descr="Altair_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728915" y="450404"/>
            <a:ext cx="1075192" cy="195954"/>
          </a:xfrm>
          <a:prstGeom prst="rect">
            <a:avLst/>
          </a:prstGeom>
        </p:spPr>
      </p:pic>
      <p:sp>
        <p:nvSpPr>
          <p:cNvPr id="6" name="Text Box 15"/>
          <p:cNvSpPr txBox="1">
            <a:spLocks noChangeArrowheads="1"/>
          </p:cNvSpPr>
          <p:nvPr userDrawn="1"/>
        </p:nvSpPr>
        <p:spPr bwMode="auto">
          <a:xfrm>
            <a:off x="457200" y="32994"/>
            <a:ext cx="4050516" cy="75085"/>
          </a:xfrm>
          <a:prstGeom prst="rect">
            <a:avLst/>
          </a:prstGeom>
          <a:noFill/>
          <a:ln w="9525">
            <a:noFill/>
            <a:miter lim="800000"/>
            <a:headEnd type="none" w="sm" len="sm"/>
            <a:tailEnd type="none" w="sm" len="sm"/>
          </a:ln>
          <a:effectLst/>
        </p:spPr>
        <p:txBody>
          <a:bodyPr wrap="square" lIns="68580" tIns="0" rIns="0" bIns="0" anchor="t">
            <a:spAutoFit/>
          </a:bodyPr>
          <a:lstStyle>
            <a:lvl1pPr eaLnBrk="0" hangingPunct="0">
              <a:defRPr sz="2000">
                <a:solidFill>
                  <a:schemeClr val="tx1"/>
                </a:solidFill>
                <a:latin typeface="Arial" charset="0"/>
                <a:ea typeface="ＭＳ Ｐゴシック" charset="0"/>
                <a:cs typeface="Arial" charset="0"/>
              </a:defRPr>
            </a:lvl1pPr>
            <a:lvl2pPr marL="742950" indent="-285750" eaLnBrk="0" hangingPunct="0">
              <a:defRPr sz="2000">
                <a:solidFill>
                  <a:schemeClr val="tx1"/>
                </a:solidFill>
                <a:latin typeface="Arial" charset="0"/>
                <a:ea typeface="Arial" charset="0"/>
                <a:cs typeface="Arial" charset="0"/>
              </a:defRPr>
            </a:lvl2pPr>
            <a:lvl3pPr marL="1143000" indent="-228600" eaLnBrk="0" hangingPunct="0">
              <a:defRPr sz="2000">
                <a:solidFill>
                  <a:schemeClr val="tx1"/>
                </a:solidFill>
                <a:latin typeface="Arial" charset="0"/>
                <a:ea typeface="Arial" charset="0"/>
                <a:cs typeface="Arial" charset="0"/>
              </a:defRPr>
            </a:lvl3pPr>
            <a:lvl4pPr marL="1600200" indent="-228600" eaLnBrk="0" hangingPunct="0">
              <a:defRPr sz="2000">
                <a:solidFill>
                  <a:schemeClr val="tx1"/>
                </a:solidFill>
                <a:latin typeface="Arial" charset="0"/>
                <a:ea typeface="Arial" charset="0"/>
                <a:cs typeface="Arial" charset="0"/>
              </a:defRPr>
            </a:lvl4pPr>
            <a:lvl5pPr marL="2057400" indent="-228600" eaLnBrk="0" hangingPunct="0">
              <a:defRPr sz="2000">
                <a:solidFill>
                  <a:schemeClr val="tx1"/>
                </a:solidFill>
                <a:latin typeface="Arial" charset="0"/>
                <a:ea typeface="Arial" charset="0"/>
                <a:cs typeface="Arial" charset="0"/>
              </a:defRPr>
            </a:lvl5pPr>
            <a:lvl6pPr marL="2514600" indent="-228600" algn="r"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algn="r"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algn="r"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algn="r" eaLnBrk="0" fontAlgn="base" hangingPunct="0">
              <a:spcBef>
                <a:spcPct val="0"/>
              </a:spcBef>
              <a:spcAft>
                <a:spcPct val="0"/>
              </a:spcAft>
              <a:defRPr sz="2000">
                <a:solidFill>
                  <a:schemeClr val="tx1"/>
                </a:solidFill>
                <a:latin typeface="Arial" charset="0"/>
                <a:ea typeface="Arial" charset="0"/>
                <a:cs typeface="Arial" charset="0"/>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8" b="0" i="0" u="none" strike="noStrike" kern="0" cap="none" spc="0" normalizeH="0" baseline="0" noProof="0" dirty="0">
                <a:ln>
                  <a:noFill/>
                </a:ln>
                <a:solidFill>
                  <a:schemeClr val="tx1">
                    <a:lumMod val="50000"/>
                  </a:schemeClr>
                </a:solidFill>
                <a:effectLst/>
                <a:uLnTx/>
                <a:uFillTx/>
                <a:latin typeface="Arial"/>
                <a:ea typeface="+mn-ea"/>
                <a:cs typeface="+mn-cs"/>
              </a:rPr>
              <a:t>Copyright © 2015 Altair Engineering, Inc. </a:t>
            </a:r>
            <a:r>
              <a:rPr kumimoji="0" lang="en-US" sz="488" b="1" i="0" u="none" strike="noStrike" kern="0" cap="none" spc="0" normalizeH="0" baseline="0" noProof="0" dirty="0">
                <a:ln>
                  <a:noFill/>
                </a:ln>
                <a:solidFill>
                  <a:schemeClr val="tx1">
                    <a:lumMod val="50000"/>
                  </a:schemeClr>
                </a:solidFill>
                <a:effectLst/>
                <a:uLnTx/>
                <a:uFillTx/>
                <a:latin typeface="Arial"/>
                <a:ea typeface="+mn-ea"/>
                <a:cs typeface="+mn-cs"/>
              </a:rPr>
              <a:t>Proprietary and Confidential. All rights reserved.</a:t>
            </a:r>
          </a:p>
        </p:txBody>
      </p:sp>
      <p:sp>
        <p:nvSpPr>
          <p:cNvPr id="7"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15012569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200024" y="408778"/>
            <a:ext cx="8651889" cy="33352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sz="quarter" idx="10"/>
          </p:nvPr>
        </p:nvSpPr>
        <p:spPr>
          <a:xfrm>
            <a:off x="200025" y="940576"/>
            <a:ext cx="8651888" cy="35580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33378204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200024" y="408778"/>
            <a:ext cx="8651889" cy="33352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sz="quarter" idx="10"/>
          </p:nvPr>
        </p:nvSpPr>
        <p:spPr>
          <a:xfrm>
            <a:off x="200025" y="940576"/>
            <a:ext cx="8651888" cy="35580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16159112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Conten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8" name="Text Placeholder 7"/>
          <p:cNvSpPr>
            <a:spLocks noGrp="1"/>
          </p:cNvSpPr>
          <p:nvPr>
            <p:ph type="body" sz="quarter" idx="13"/>
          </p:nvPr>
        </p:nvSpPr>
        <p:spPr>
          <a:xfrm>
            <a:off x="200025" y="940125"/>
            <a:ext cx="4762500" cy="3558527"/>
          </a:xfrm>
        </p:spPr>
        <p:txBody>
          <a:bodyPr/>
          <a:lstStyle/>
          <a:p>
            <a:pPr lvl="0"/>
            <a:r>
              <a:rPr lang="en-US"/>
              <a:t>Click to edit Master text styles</a:t>
            </a:r>
          </a:p>
        </p:txBody>
      </p:sp>
      <p:sp>
        <p:nvSpPr>
          <p:cNvPr id="10" name="Picture Placeholder 9"/>
          <p:cNvSpPr>
            <a:spLocks noGrp="1"/>
          </p:cNvSpPr>
          <p:nvPr>
            <p:ph type="pic" sz="quarter" idx="14"/>
          </p:nvPr>
        </p:nvSpPr>
        <p:spPr>
          <a:xfrm>
            <a:off x="5213363" y="940125"/>
            <a:ext cx="3638550" cy="3567867"/>
          </a:xfrm>
        </p:spPr>
        <p:txBody>
          <a:bodyPr/>
          <a:lstStyle/>
          <a:p>
            <a:r>
              <a:rPr lang="en-US"/>
              <a:t>Click icon to add picture</a:t>
            </a:r>
            <a:endParaRPr lang="en-US" dirty="0"/>
          </a:p>
        </p:txBody>
      </p:sp>
      <p:sp>
        <p:nvSpPr>
          <p:cNvPr id="12"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1478444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tent Slide">
    <p:bg>
      <p:bgPr>
        <a:solidFill>
          <a:schemeClr val="accent2"/>
        </a:solidFill>
        <a:effectLst/>
      </p:bgPr>
    </p:bg>
    <p:spTree>
      <p:nvGrpSpPr>
        <p:cNvPr id="1" name=""/>
        <p:cNvGrpSpPr/>
        <p:nvPr/>
      </p:nvGrpSpPr>
      <p:grpSpPr>
        <a:xfrm>
          <a:off x="0" y="0"/>
          <a:ext cx="0" cy="0"/>
          <a:chOff x="0" y="0"/>
          <a:chExt cx="0" cy="0"/>
        </a:xfrm>
      </p:grpSpPr>
      <p:sp>
        <p:nvSpPr>
          <p:cNvPr id="4" name="Freeform 3"/>
          <p:cNvSpPr/>
          <p:nvPr userDrawn="1"/>
        </p:nvSpPr>
        <p:spPr bwMode="hidden">
          <a:xfrm>
            <a:off x="0" y="409575"/>
            <a:ext cx="9144000" cy="4733925"/>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 name="connsiteX0" fmla="*/ 0 w 9144000"/>
              <a:gd name="connsiteY0" fmla="*/ 4847753 h 4847753"/>
              <a:gd name="connsiteX1" fmla="*/ 9144000 w 9144000"/>
              <a:gd name="connsiteY1" fmla="*/ 4847753 h 4847753"/>
              <a:gd name="connsiteX2" fmla="*/ 9144000 w 9144000"/>
              <a:gd name="connsiteY2" fmla="*/ 0 h 4847753"/>
              <a:gd name="connsiteX3" fmla="*/ 9135572 w 9144000"/>
              <a:gd name="connsiteY3" fmla="*/ 115627 h 4847753"/>
              <a:gd name="connsiteX4" fmla="*/ 8872396 w 9144000"/>
              <a:gd name="connsiteY4" fmla="*/ 464744 h 4847753"/>
              <a:gd name="connsiteX5" fmla="*/ 0 w 9144000"/>
              <a:gd name="connsiteY5" fmla="*/ 463205 h 4847753"/>
              <a:gd name="connsiteX6" fmla="*/ 0 w 9144000"/>
              <a:gd name="connsiteY6" fmla="*/ 4847753 h 4847753"/>
              <a:gd name="connsiteX0" fmla="*/ 0 w 9144000"/>
              <a:gd name="connsiteY0" fmla="*/ 4733453 h 4733453"/>
              <a:gd name="connsiteX1" fmla="*/ 9144000 w 9144000"/>
              <a:gd name="connsiteY1" fmla="*/ 4733453 h 4733453"/>
              <a:gd name="connsiteX2" fmla="*/ 9144000 w 9144000"/>
              <a:gd name="connsiteY2" fmla="*/ 0 h 4733453"/>
              <a:gd name="connsiteX3" fmla="*/ 9135572 w 9144000"/>
              <a:gd name="connsiteY3" fmla="*/ 1327 h 4733453"/>
              <a:gd name="connsiteX4" fmla="*/ 8872396 w 9144000"/>
              <a:gd name="connsiteY4" fmla="*/ 350444 h 4733453"/>
              <a:gd name="connsiteX5" fmla="*/ 0 w 9144000"/>
              <a:gd name="connsiteY5" fmla="*/ 348905 h 4733453"/>
              <a:gd name="connsiteX6" fmla="*/ 0 w 9144000"/>
              <a:gd name="connsiteY6" fmla="*/ 4733453 h 473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4733453">
                <a:moveTo>
                  <a:pt x="0" y="4733453"/>
                </a:moveTo>
                <a:lnTo>
                  <a:pt x="9144000" y="4733453"/>
                </a:lnTo>
                <a:lnTo>
                  <a:pt x="9144000" y="0"/>
                </a:lnTo>
                <a:lnTo>
                  <a:pt x="9135572" y="1327"/>
                </a:lnTo>
                <a:lnTo>
                  <a:pt x="8872396" y="350444"/>
                </a:lnTo>
                <a:lnTo>
                  <a:pt x="0" y="348905"/>
                </a:lnTo>
                <a:lnTo>
                  <a:pt x="0" y="47334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13" dirty="0"/>
          </a:p>
        </p:txBody>
      </p:sp>
      <p:cxnSp>
        <p:nvCxnSpPr>
          <p:cNvPr id="5" name="Straight Connector 4"/>
          <p:cNvCxnSpPr/>
          <p:nvPr userDrawn="1"/>
        </p:nvCxnSpPr>
        <p:spPr>
          <a:xfrm>
            <a:off x="457200" y="4827985"/>
            <a:ext cx="8229600" cy="1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57200" y="4873229"/>
            <a:ext cx="2130425" cy="92333"/>
          </a:xfrm>
          <a:prstGeom prst="rect">
            <a:avLst/>
          </a:prstGeom>
          <a:noFill/>
        </p:spPr>
        <p:txBody>
          <a:bodyPr lIns="0" tIns="0" rIns="0" bIns="0">
            <a:spAutoFit/>
          </a:bodyPr>
          <a:lstStyle/>
          <a:p>
            <a:pPr eaLnBrk="1" fontAlgn="auto" hangingPunct="1">
              <a:spcBef>
                <a:spcPts val="0"/>
              </a:spcBef>
              <a:spcAft>
                <a:spcPts val="0"/>
              </a:spcAft>
              <a:defRPr/>
            </a:pPr>
            <a:r>
              <a:rPr lang="en-US" sz="600" b="1" cap="all" dirty="0">
                <a:latin typeface="+mj-lt"/>
                <a:ea typeface="+mn-ea"/>
              </a:rPr>
              <a:t>SAE INTERNATIONAL</a:t>
            </a:r>
          </a:p>
        </p:txBody>
      </p:sp>
      <p:sp>
        <p:nvSpPr>
          <p:cNvPr id="3" name="Content Placeholder 2"/>
          <p:cNvSpPr>
            <a:spLocks noGrp="1"/>
          </p:cNvSpPr>
          <p:nvPr>
            <p:ph idx="1"/>
          </p:nvPr>
        </p:nvSpPr>
        <p:spPr>
          <a:xfrm>
            <a:off x="457200" y="911224"/>
            <a:ext cx="8229600" cy="365760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457200" y="137160"/>
            <a:ext cx="8229600" cy="502920"/>
          </a:xfrm>
        </p:spPr>
        <p:txBody>
          <a:bodyPr/>
          <a:lstStyle/>
          <a:p>
            <a:r>
              <a:rPr lang="en-US"/>
              <a:t>Click to edit Master title style</a:t>
            </a:r>
            <a:endParaRPr lang="en-US" dirty="0"/>
          </a:p>
        </p:txBody>
      </p:sp>
      <p:sp>
        <p:nvSpPr>
          <p:cNvPr id="7" name="Footer Placeholder 4"/>
          <p:cNvSpPr>
            <a:spLocks noGrp="1"/>
          </p:cNvSpPr>
          <p:nvPr>
            <p:ph type="ftr" sz="quarter" idx="10"/>
          </p:nvPr>
        </p:nvSpPr>
        <p:spPr>
          <a:xfrm>
            <a:off x="3246438" y="4873228"/>
            <a:ext cx="2895600" cy="128588"/>
          </a:xfrm>
          <a:prstGeom prst="rect">
            <a:avLst/>
          </a:prstGeom>
        </p:spPr>
        <p:txBody>
          <a:bodyPr/>
          <a:lstStyle>
            <a:lvl1pPr>
              <a:defRPr/>
            </a:lvl1pPr>
          </a:lstStyle>
          <a:p>
            <a:pPr>
              <a:defRPr/>
            </a:pPr>
            <a:endParaRPr lang="en-US"/>
          </a:p>
        </p:txBody>
      </p:sp>
      <p:sp>
        <p:nvSpPr>
          <p:cNvPr id="8" name="Slide Number Placeholder 5"/>
          <p:cNvSpPr>
            <a:spLocks noGrp="1"/>
          </p:cNvSpPr>
          <p:nvPr>
            <p:ph type="sldNum" sz="quarter" idx="11"/>
          </p:nvPr>
        </p:nvSpPr>
        <p:spPr/>
        <p:txBody>
          <a:bodyPr/>
          <a:lstStyle>
            <a:lvl1pPr>
              <a:defRPr/>
            </a:lvl1pPr>
          </a:lstStyle>
          <a:p>
            <a:pPr>
              <a:defRPr/>
            </a:pPr>
            <a:fld id="{2E72936D-E18C-486C-A61F-2C25406406CF}" type="slidenum">
              <a:rPr lang="en-US" altLang="en-US"/>
              <a:pPr>
                <a:defRPr/>
              </a:pPr>
              <a:t>‹#›</a:t>
            </a:fld>
            <a:endParaRPr lang="en-US" altLang="en-US" dirty="0"/>
          </a:p>
        </p:txBody>
      </p:sp>
    </p:spTree>
    <p:extLst>
      <p:ext uri="{BB962C8B-B14F-4D97-AF65-F5344CB8AC3E}">
        <p14:creationId xmlns:p14="http://schemas.microsoft.com/office/powerpoint/2010/main" val="26685860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ivider Slide - Re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95940"/>
            <a:ext cx="6858000" cy="524979"/>
          </a:xfrm>
          <a:prstGeom prst="rect">
            <a:avLst/>
          </a:prstGeom>
        </p:spPr>
        <p:txBody>
          <a:bodyPr anchor="ctr"/>
          <a:lstStyle>
            <a:lvl1pPr algn="ctr">
              <a:defRPr sz="2200" cap="all" baseline="0">
                <a:solidFill>
                  <a:schemeClr val="bg1"/>
                </a:solidFill>
              </a:defRPr>
            </a:lvl1pPr>
          </a:lstStyle>
          <a:p>
            <a:r>
              <a:rPr lang="en-US" dirty="0"/>
              <a:t>CLICK TO add divider title</a:t>
            </a:r>
          </a:p>
        </p:txBody>
      </p:sp>
      <p:sp>
        <p:nvSpPr>
          <p:cNvPr id="5" name="Slide Number Placeholder 4">
            <a:extLst>
              <a:ext uri="{FF2B5EF4-FFF2-40B4-BE49-F238E27FC236}">
                <a16:creationId xmlns:a16="http://schemas.microsoft.com/office/drawing/2014/main" id="{3B8BA330-B185-40CC-98BA-EA8CEFE65BE0}"/>
              </a:ext>
            </a:extLst>
          </p:cNvPr>
          <p:cNvSpPr>
            <a:spLocks noGrp="1"/>
          </p:cNvSpPr>
          <p:nvPr>
            <p:ph type="sldNum" sz="quarter" idx="10"/>
          </p:nvPr>
        </p:nvSpPr>
        <p:spPr/>
        <p:txBody>
          <a:bodyPr/>
          <a:lstStyle/>
          <a:p>
            <a:fld id="{14B76173-AEC0-4CF4-B223-18D2099D2AC6}" type="slidenum">
              <a:rPr lang="en-US" smtClean="0"/>
              <a:pPr/>
              <a:t>‹#›</a:t>
            </a:fld>
            <a:endParaRPr lang="en-US" dirty="0"/>
          </a:p>
        </p:txBody>
      </p:sp>
    </p:spTree>
    <p:extLst>
      <p:ext uri="{BB962C8B-B14F-4D97-AF65-F5344CB8AC3E}">
        <p14:creationId xmlns:p14="http://schemas.microsoft.com/office/powerpoint/2010/main" val="29184811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5BCC-7EDA-4C4C-B009-06A182F2445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A887AD9-58DF-4D35-BB54-C1ADFEFBDADE}"/>
              </a:ext>
            </a:extLst>
          </p:cNvPr>
          <p:cNvSpPr>
            <a:spLocks noGrp="1"/>
          </p:cNvSpPr>
          <p:nvPr>
            <p:ph type="sldNum" sz="quarter" idx="10"/>
          </p:nvPr>
        </p:nvSpPr>
        <p:spPr/>
        <p:txBody>
          <a:bodyPr/>
          <a:lstStyle/>
          <a:p>
            <a:fld id="{62BE45D2-24EC-483D-9D84-EF3B6D0F5C69}" type="slidenum">
              <a:rPr lang="de-DE" smtClean="0"/>
              <a:pPr/>
              <a:t>‹#›</a:t>
            </a:fld>
            <a:endParaRPr lang="de-DE" dirty="0"/>
          </a:p>
        </p:txBody>
      </p:sp>
      <p:sp>
        <p:nvSpPr>
          <p:cNvPr id="5" name="Text Placeholder 4">
            <a:extLst>
              <a:ext uri="{FF2B5EF4-FFF2-40B4-BE49-F238E27FC236}">
                <a16:creationId xmlns:a16="http://schemas.microsoft.com/office/drawing/2014/main" id="{EC4D46B8-41C8-457D-8367-B8C459CBF294}"/>
              </a:ext>
            </a:extLst>
          </p:cNvPr>
          <p:cNvSpPr>
            <a:spLocks noGrp="1"/>
          </p:cNvSpPr>
          <p:nvPr>
            <p:ph type="body" sz="quarter" idx="11"/>
          </p:nvPr>
        </p:nvSpPr>
        <p:spPr>
          <a:xfrm>
            <a:off x="200025" y="939600"/>
            <a:ext cx="8650800" cy="3553200"/>
          </a:xfrm>
        </p:spPr>
        <p:txBody>
          <a:bodyPr/>
          <a:lstStyle>
            <a:lvl1pPr marL="0" indent="0">
              <a:buFontTx/>
              <a:buNone/>
              <a:defRPr/>
            </a:lvl1pPr>
            <a:lvl2pPr marL="180612" indent="0">
              <a:buFontTx/>
              <a:buNone/>
              <a:defRPr/>
            </a:lvl2pPr>
            <a:lvl3pPr marL="361338" indent="0">
              <a:buFontTx/>
              <a:buNone/>
              <a:defRPr/>
            </a:lvl3pPr>
            <a:lvl4pPr marL="539138" indent="0">
              <a:buFontTx/>
              <a:buNone/>
              <a:defRPr/>
            </a:lvl4pPr>
            <a:lvl5pPr marL="720000" indent="0">
              <a:buFontTx/>
              <a:buNone/>
              <a:defRPr/>
            </a:lvl5pPr>
            <a:lvl6pPr marL="899025" indent="0">
              <a:buFontTx/>
              <a:buNone/>
              <a:defRPr/>
            </a:lvl6pPr>
            <a:lvl7pPr marL="1080000" indent="0">
              <a:buFontTx/>
              <a:buNone/>
              <a:defRPr/>
            </a:lvl7pPr>
            <a:lvl8pPr marL="1260000" indent="0">
              <a:buFontTx/>
              <a:buNone/>
              <a:defRPr/>
            </a:lvl8pPr>
            <a:lvl9pPr marL="1440000" indent="0">
              <a:buFontTx/>
              <a:buNone/>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4710975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95940"/>
            <a:ext cx="6858000" cy="524979"/>
          </a:xfrm>
          <a:prstGeom prst="rect">
            <a:avLst/>
          </a:prstGeom>
        </p:spPr>
        <p:txBody>
          <a:bodyPr anchor="ctr"/>
          <a:lstStyle>
            <a:lvl1pPr algn="ctr">
              <a:defRPr sz="2200">
                <a:solidFill>
                  <a:srgbClr val="333333"/>
                </a:solidFill>
              </a:defRPr>
            </a:lvl1pPr>
          </a:lstStyle>
          <a:p>
            <a:r>
              <a:rPr lang="en-US" dirty="0"/>
              <a:t>Click to edit Master title style</a:t>
            </a:r>
          </a:p>
        </p:txBody>
      </p:sp>
      <p:sp>
        <p:nvSpPr>
          <p:cNvPr id="6" name="Slide Number Placeholder 5"/>
          <p:cNvSpPr>
            <a:spLocks noGrp="1"/>
          </p:cNvSpPr>
          <p:nvPr>
            <p:ph type="sldNum" sz="quarter" idx="12"/>
          </p:nvPr>
        </p:nvSpPr>
        <p:spPr>
          <a:xfrm>
            <a:off x="200024" y="4729793"/>
            <a:ext cx="2057400" cy="274637"/>
          </a:xfrm>
          <a:prstGeom prst="rect">
            <a:avLst/>
          </a:prstGeom>
        </p:spPr>
        <p:txBody>
          <a:bodyPr/>
          <a:lstStyle/>
          <a:p>
            <a:fld id="{14B76173-AEC0-4CF4-B223-18D2099D2AC6}" type="slidenum">
              <a:rPr lang="en-US" smtClean="0"/>
              <a:t>‹#›</a:t>
            </a:fld>
            <a:endParaRPr lang="en-US"/>
          </a:p>
        </p:txBody>
      </p:sp>
    </p:spTree>
    <p:extLst>
      <p:ext uri="{BB962C8B-B14F-4D97-AF65-F5344CB8AC3E}">
        <p14:creationId xmlns:p14="http://schemas.microsoft.com/office/powerpoint/2010/main" val="22965282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Content/Graphic">
    <p:spTree>
      <p:nvGrpSpPr>
        <p:cNvPr id="1" name=""/>
        <p:cNvGrpSpPr/>
        <p:nvPr/>
      </p:nvGrpSpPr>
      <p:grpSpPr>
        <a:xfrm>
          <a:off x="0" y="0"/>
          <a:ext cx="0" cy="0"/>
          <a:chOff x="0" y="0"/>
          <a:chExt cx="0" cy="0"/>
        </a:xfrm>
      </p:grpSpPr>
      <p:sp>
        <p:nvSpPr>
          <p:cNvPr id="2" name="Title 1"/>
          <p:cNvSpPr>
            <a:spLocks noGrp="1"/>
          </p:cNvSpPr>
          <p:nvPr>
            <p:ph type="title"/>
          </p:nvPr>
        </p:nvSpPr>
        <p:spPr>
          <a:xfrm>
            <a:off x="200024" y="408778"/>
            <a:ext cx="8651889" cy="333529"/>
          </a:xfrm>
          <a:prstGeom prst="rect">
            <a:avLst/>
          </a:prstGeom>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200025" y="940125"/>
            <a:ext cx="4762500" cy="3558527"/>
          </a:xfrm>
          <a:prstGeom prst="rect">
            <a:avLst/>
          </a:prstGeom>
        </p:spPr>
        <p:txBody>
          <a:bodyPr/>
          <a:lstStyle/>
          <a:p>
            <a:pPr lvl="0"/>
            <a:r>
              <a:rPr lang="en-US"/>
              <a:t>Click to edit Master text styles</a:t>
            </a:r>
          </a:p>
        </p:txBody>
      </p:sp>
      <p:sp>
        <p:nvSpPr>
          <p:cNvPr id="10" name="Picture Placeholder 9"/>
          <p:cNvSpPr>
            <a:spLocks noGrp="1"/>
          </p:cNvSpPr>
          <p:nvPr>
            <p:ph type="pic" sz="quarter" idx="14"/>
          </p:nvPr>
        </p:nvSpPr>
        <p:spPr>
          <a:xfrm>
            <a:off x="5213363" y="940125"/>
            <a:ext cx="3638550" cy="3567867"/>
          </a:xfrm>
          <a:prstGeom prst="rect">
            <a:avLst/>
          </a:prstGeom>
        </p:spPr>
        <p:txBody>
          <a:bodyPr/>
          <a:lstStyle/>
          <a:p>
            <a:r>
              <a:rPr lang="en-US"/>
              <a:t>Click icon to add picture</a:t>
            </a:r>
            <a:endParaRPr lang="en-US" dirty="0"/>
          </a:p>
        </p:txBody>
      </p:sp>
      <p:sp>
        <p:nvSpPr>
          <p:cNvPr id="12"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340587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5BCC-7EDA-4C4C-B009-06A182F24452}"/>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A887AD9-58DF-4D35-BB54-C1ADFEFBDADE}"/>
              </a:ext>
            </a:extLst>
          </p:cNvPr>
          <p:cNvSpPr>
            <a:spLocks noGrp="1"/>
          </p:cNvSpPr>
          <p:nvPr>
            <p:ph type="sldNum" sz="quarter" idx="10"/>
          </p:nvPr>
        </p:nvSpPr>
        <p:spPr/>
        <p:txBody>
          <a:bodyPr/>
          <a:lstStyle/>
          <a:p>
            <a:fld id="{62BE45D2-24EC-483D-9D84-EF3B6D0F5C69}" type="slidenum">
              <a:rPr lang="de-DE" smtClean="0"/>
              <a:pPr/>
              <a:t>‹#›</a:t>
            </a:fld>
            <a:endParaRPr lang="de-DE" dirty="0"/>
          </a:p>
        </p:txBody>
      </p:sp>
      <p:sp>
        <p:nvSpPr>
          <p:cNvPr id="5" name="Text Placeholder 4">
            <a:extLst>
              <a:ext uri="{FF2B5EF4-FFF2-40B4-BE49-F238E27FC236}">
                <a16:creationId xmlns:a16="http://schemas.microsoft.com/office/drawing/2014/main" id="{EC4D46B8-41C8-457D-8367-B8C459CBF294}"/>
              </a:ext>
            </a:extLst>
          </p:cNvPr>
          <p:cNvSpPr>
            <a:spLocks noGrp="1"/>
          </p:cNvSpPr>
          <p:nvPr>
            <p:ph type="body" sz="quarter" idx="11"/>
          </p:nvPr>
        </p:nvSpPr>
        <p:spPr>
          <a:xfrm>
            <a:off x="200025" y="939600"/>
            <a:ext cx="8650800" cy="3553200"/>
          </a:xfrm>
        </p:spPr>
        <p:txBody>
          <a:bodyPr/>
          <a:lstStyle>
            <a:lvl1pPr marL="0" indent="0">
              <a:buFontTx/>
              <a:buNone/>
              <a:defRPr/>
            </a:lvl1pPr>
            <a:lvl2pPr marL="180612" indent="0">
              <a:buFontTx/>
              <a:buNone/>
              <a:defRPr/>
            </a:lvl2pPr>
            <a:lvl3pPr marL="361338" indent="0">
              <a:buFontTx/>
              <a:buNone/>
              <a:defRPr/>
            </a:lvl3pPr>
            <a:lvl4pPr marL="539138" indent="0">
              <a:buFontTx/>
              <a:buNone/>
              <a:defRPr/>
            </a:lvl4pPr>
            <a:lvl5pPr marL="720000" indent="0">
              <a:buFontTx/>
              <a:buNone/>
              <a:defRPr/>
            </a:lvl5pPr>
            <a:lvl6pPr marL="899025" indent="0">
              <a:buFontTx/>
              <a:buNone/>
              <a:defRPr/>
            </a:lvl6pPr>
            <a:lvl7pPr marL="1080000" indent="0">
              <a:buFontTx/>
              <a:buNone/>
              <a:defRPr/>
            </a:lvl7pPr>
            <a:lvl8pPr marL="1260000" indent="0">
              <a:buFontTx/>
              <a:buNone/>
              <a:defRPr/>
            </a:lvl8pPr>
            <a:lvl9pPr marL="1440000" indent="0">
              <a:buFontTx/>
              <a:buNone/>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25931344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Interior Slide – Altair">
    <p:spTree>
      <p:nvGrpSpPr>
        <p:cNvPr id="1" name=""/>
        <p:cNvGrpSpPr/>
        <p:nvPr/>
      </p:nvGrpSpPr>
      <p:grpSpPr>
        <a:xfrm>
          <a:off x="0" y="0"/>
          <a:ext cx="0" cy="0"/>
          <a:chOff x="0" y="0"/>
          <a:chExt cx="0" cy="0"/>
        </a:xfrm>
      </p:grpSpPr>
      <p:sp>
        <p:nvSpPr>
          <p:cNvPr id="6" name="Rectangle 21"/>
          <p:cNvSpPr>
            <a:spLocks noGrp="1" noChangeArrowheads="1"/>
          </p:cNvSpPr>
          <p:nvPr>
            <p:ph type="title"/>
          </p:nvPr>
        </p:nvSpPr>
        <p:spPr bwMode="auto">
          <a:xfrm>
            <a:off x="457201" y="369817"/>
            <a:ext cx="6640513" cy="383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lvl1pPr marL="0" marR="0" indent="0" algn="l" defTabSz="685800" eaLnBrk="1" fontAlgn="auto" latinLnBrk="0" hangingPunct="1">
              <a:lnSpc>
                <a:spcPct val="100000"/>
              </a:lnSpc>
              <a:spcBef>
                <a:spcPts val="0"/>
              </a:spcBef>
              <a:spcAft>
                <a:spcPts val="0"/>
              </a:spcAft>
              <a:buClrTx/>
              <a:buSzTx/>
              <a:buFontTx/>
              <a:buNone/>
              <a:tabLst/>
              <a:defRPr sz="2000">
                <a:solidFill>
                  <a:srgbClr val="DD2430"/>
                </a:solidFill>
              </a:defRPr>
            </a:lvl1pPr>
          </a:lstStyle>
          <a:p>
            <a:r>
              <a:rPr kumimoji="0" lang="en-US" sz="1650" b="1" i="0" u="none" strike="noStrike" kern="0" cap="none" spc="0" normalizeH="0" baseline="0" noProof="0" dirty="0">
                <a:ln>
                  <a:noFill/>
                </a:ln>
                <a:solidFill>
                  <a:srgbClr val="DD2430"/>
                </a:solidFill>
                <a:effectLst/>
                <a:uLnTx/>
                <a:uFillTx/>
                <a:latin typeface="Arial"/>
                <a:ea typeface="ＭＳ Ｐゴシック" charset="0"/>
                <a:cs typeface="Arial"/>
              </a:rPr>
              <a:t>Click to edit Master title style</a:t>
            </a:r>
            <a:endParaRPr lang="en-US" sz="1650" dirty="0">
              <a:solidFill>
                <a:srgbClr val="DD2430"/>
              </a:solidFill>
            </a:endParaRPr>
          </a:p>
        </p:txBody>
      </p:sp>
      <p:sp>
        <p:nvSpPr>
          <p:cNvPr id="12" name="Text Placeholder 11"/>
          <p:cNvSpPr>
            <a:spLocks noGrp="1"/>
          </p:cNvSpPr>
          <p:nvPr>
            <p:ph type="body" sz="quarter" idx="10" hasCustomPrompt="1"/>
          </p:nvPr>
        </p:nvSpPr>
        <p:spPr>
          <a:xfrm>
            <a:off x="457200" y="1025455"/>
            <a:ext cx="8346907" cy="3643442"/>
          </a:xfrm>
          <a:prstGeom prst="rect">
            <a:avLst/>
          </a:prstGeom>
        </p:spPr>
        <p:txBody>
          <a:bodyPr vert="horz"/>
          <a:lstStyle>
            <a:lvl1pPr marL="214313" marR="0" indent="-214313" algn="l" defTabSz="342900" rtl="0" eaLnBrk="1" fontAlgn="auto" latinLnBrk="0" hangingPunct="1">
              <a:lnSpc>
                <a:spcPct val="140000"/>
              </a:lnSpc>
              <a:spcBef>
                <a:spcPts val="0"/>
              </a:spcBef>
              <a:spcAft>
                <a:spcPts val="0"/>
              </a:spcAft>
              <a:buClrTx/>
              <a:buSzTx/>
              <a:buFont typeface="Arial"/>
              <a:buChar char="•"/>
              <a:tabLst/>
              <a:defRPr>
                <a:solidFill>
                  <a:srgbClr val="0D0D0D"/>
                </a:solidFill>
              </a:defRPr>
            </a:lvl1pPr>
            <a:lvl2pPr marL="557213" marR="0" indent="-214313" algn="l" defTabSz="342900" rtl="0" eaLnBrk="1" fontAlgn="auto" latinLnBrk="0" hangingPunct="1">
              <a:lnSpc>
                <a:spcPct val="130000"/>
              </a:lnSpc>
              <a:spcBef>
                <a:spcPts val="0"/>
              </a:spcBef>
              <a:spcAft>
                <a:spcPts val="0"/>
              </a:spcAft>
              <a:buClrTx/>
              <a:buSzTx/>
              <a:buFont typeface="Arial"/>
              <a:buChar char="•"/>
              <a:tabLst/>
              <a:defRPr/>
            </a:lvl2pPr>
          </a:lstStyle>
          <a:p>
            <a:pPr marL="214313" marR="0" lvl="0" indent="-214313" algn="l" defTabSz="342900" rtl="0" eaLnBrk="1" fontAlgn="auto" latinLnBrk="0" hangingPunct="1">
              <a:lnSpc>
                <a:spcPct val="140000"/>
              </a:lnSpc>
              <a:spcBef>
                <a:spcPts val="0"/>
              </a:spcBef>
              <a:spcAft>
                <a:spcPts val="0"/>
              </a:spcAft>
              <a:buClrTx/>
              <a:buSzTx/>
              <a:buFont typeface="Arial"/>
              <a:buChar char="•"/>
              <a:tabLst/>
              <a:defRPr/>
            </a:pPr>
            <a:r>
              <a:rPr kumimoji="0" lang="en-US" sz="1275"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214313" marR="0" lvl="0" indent="-214313" algn="l" defTabSz="342900" rtl="0" eaLnBrk="1" fontAlgn="auto" latinLnBrk="0" hangingPunct="1">
              <a:lnSpc>
                <a:spcPct val="140000"/>
              </a:lnSpc>
              <a:spcBef>
                <a:spcPts val="0"/>
              </a:spcBef>
              <a:spcAft>
                <a:spcPts val="0"/>
              </a:spcAft>
              <a:buClrTx/>
              <a:buSzTx/>
              <a:buFont typeface="Arial"/>
              <a:buChar char="•"/>
              <a:tabLst/>
              <a:defRPr/>
            </a:pPr>
            <a:r>
              <a:rPr kumimoji="0" lang="en-US" sz="1275"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557213" marR="0" lvl="1" indent="-214313" algn="l" defTabSz="342900" rtl="0" eaLnBrk="1" fontAlgn="auto" latinLnBrk="0" hangingPunct="1">
              <a:lnSpc>
                <a:spcPct val="130000"/>
              </a:lnSpc>
              <a:spcBef>
                <a:spcPts val="0"/>
              </a:spcBef>
              <a:spcAft>
                <a:spcPts val="0"/>
              </a:spcAft>
              <a:buClrTx/>
              <a:buSzTx/>
              <a:buFont typeface="Arial"/>
              <a:buChar char="•"/>
              <a:tabLst/>
              <a:defRPr/>
            </a:pPr>
            <a:endParaRPr kumimoji="0" lang="en-US" sz="12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endParaRPr>
          </a:p>
        </p:txBody>
      </p:sp>
      <p:sp>
        <p:nvSpPr>
          <p:cNvPr id="7"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34895714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95940"/>
            <a:ext cx="6858000" cy="524979"/>
          </a:xfrm>
          <a:prstGeom prst="rect">
            <a:avLst/>
          </a:prstGeom>
        </p:spPr>
        <p:txBody>
          <a:bodyPr anchor="ctr"/>
          <a:lstStyle>
            <a:lvl1pPr algn="ctr">
              <a:defRPr sz="2200"/>
            </a:lvl1pPr>
          </a:lstStyle>
          <a:p>
            <a:r>
              <a:rPr lang="en-US" dirty="0"/>
              <a:t>Click to edit Master title style</a:t>
            </a:r>
          </a:p>
        </p:txBody>
      </p:sp>
      <p:sp>
        <p:nvSpPr>
          <p:cNvPr id="6" name="Slide Number Placeholder 5"/>
          <p:cNvSpPr>
            <a:spLocks noGrp="1"/>
          </p:cNvSpPr>
          <p:nvPr>
            <p:ph type="sldNum" sz="quarter" idx="12"/>
          </p:nvPr>
        </p:nvSpPr>
        <p:spPr>
          <a:xfrm>
            <a:off x="200024" y="4729793"/>
            <a:ext cx="2057400" cy="274637"/>
          </a:xfrm>
          <a:prstGeom prst="rect">
            <a:avLst/>
          </a:prstGeom>
        </p:spPr>
        <p:txBody>
          <a:bodyPr/>
          <a:lstStyle/>
          <a:p>
            <a:fld id="{14B76173-AEC0-4CF4-B223-18D2099D2AC6}" type="slidenum">
              <a:rPr lang="en-US" smtClean="0"/>
              <a:t>‹#›</a:t>
            </a:fld>
            <a:endParaRPr lang="en-US"/>
          </a:p>
        </p:txBody>
      </p:sp>
    </p:spTree>
    <p:extLst>
      <p:ext uri="{BB962C8B-B14F-4D97-AF65-F5344CB8AC3E}">
        <p14:creationId xmlns:p14="http://schemas.microsoft.com/office/powerpoint/2010/main" val="28529144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Conten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8" name="Text Placeholder 7"/>
          <p:cNvSpPr>
            <a:spLocks noGrp="1"/>
          </p:cNvSpPr>
          <p:nvPr>
            <p:ph type="body" sz="quarter" idx="13"/>
          </p:nvPr>
        </p:nvSpPr>
        <p:spPr>
          <a:xfrm>
            <a:off x="200025" y="940125"/>
            <a:ext cx="4762500" cy="3558527"/>
          </a:xfrm>
        </p:spPr>
        <p:txBody>
          <a:bodyPr/>
          <a:lstStyle/>
          <a:p>
            <a:pPr lvl="0"/>
            <a:r>
              <a:rPr lang="en-US"/>
              <a:t>Click to edit Master text styles</a:t>
            </a:r>
          </a:p>
        </p:txBody>
      </p:sp>
      <p:sp>
        <p:nvSpPr>
          <p:cNvPr id="10" name="Picture Placeholder 9"/>
          <p:cNvSpPr>
            <a:spLocks noGrp="1"/>
          </p:cNvSpPr>
          <p:nvPr>
            <p:ph type="pic" sz="quarter" idx="14"/>
          </p:nvPr>
        </p:nvSpPr>
        <p:spPr>
          <a:xfrm>
            <a:off x="5213363" y="940125"/>
            <a:ext cx="3638550" cy="3567867"/>
          </a:xfrm>
        </p:spPr>
        <p:txBody>
          <a:bodyPr/>
          <a:lstStyle/>
          <a:p>
            <a:r>
              <a:rPr lang="en-US"/>
              <a:t>Click icon to add picture</a:t>
            </a:r>
            <a:endParaRPr lang="en-US" dirty="0"/>
          </a:p>
        </p:txBody>
      </p:sp>
      <p:sp>
        <p:nvSpPr>
          <p:cNvPr id="12"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lstStyle>
            <a:lvl1pPr algn="l">
              <a:defRPr sz="1000">
                <a:solidFill>
                  <a:schemeClr val="bg1"/>
                </a:solidFill>
              </a:defRPr>
            </a:lvl1pPr>
          </a:lstStyle>
          <a:p>
            <a:fld id="{7C98B30C-4821-42FA-A3B1-F97E75927069}" type="slidenum">
              <a:rPr lang="en-US" smtClean="0"/>
              <a:pPr/>
              <a:t>‹#›</a:t>
            </a:fld>
            <a:endParaRPr lang="en-US" dirty="0"/>
          </a:p>
        </p:txBody>
      </p:sp>
    </p:spTree>
    <p:extLst>
      <p:ext uri="{BB962C8B-B14F-4D97-AF65-F5344CB8AC3E}">
        <p14:creationId xmlns:p14="http://schemas.microsoft.com/office/powerpoint/2010/main" val="384141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8" name="Text Placeholder 7"/>
          <p:cNvSpPr>
            <a:spLocks noGrp="1"/>
          </p:cNvSpPr>
          <p:nvPr>
            <p:ph type="body" sz="quarter" idx="13"/>
          </p:nvPr>
        </p:nvSpPr>
        <p:spPr>
          <a:xfrm>
            <a:off x="200025" y="940125"/>
            <a:ext cx="4776924" cy="3553200"/>
          </a:xfrm>
        </p:spPr>
        <p:txBody>
          <a:bodyPr/>
          <a:lstStyle/>
          <a:p>
            <a:pPr lvl="0"/>
            <a:r>
              <a:rPr lang="en-US"/>
              <a:t>Click to edit Master text styles</a:t>
            </a:r>
          </a:p>
        </p:txBody>
      </p:sp>
      <p:sp>
        <p:nvSpPr>
          <p:cNvPr id="10" name="Picture Placeholder 9"/>
          <p:cNvSpPr>
            <a:spLocks noGrp="1"/>
          </p:cNvSpPr>
          <p:nvPr>
            <p:ph type="pic" sz="quarter" idx="14" hasCustomPrompt="1"/>
          </p:nvPr>
        </p:nvSpPr>
        <p:spPr>
          <a:xfrm>
            <a:off x="5213363" y="940125"/>
            <a:ext cx="3638550" cy="3558527"/>
          </a:xfrm>
        </p:spPr>
        <p:txBody>
          <a:bodyPr tIns="914400" anchor="ctr"/>
          <a:lstStyle>
            <a:lvl1pPr marL="0" indent="0" algn="ctr">
              <a:buNone/>
              <a:defRPr sz="1100"/>
            </a:lvl1pPr>
          </a:lstStyle>
          <a:p>
            <a:r>
              <a:rPr lang="en-US" dirty="0"/>
              <a:t>Drag image into placeholder frame </a:t>
            </a:r>
            <a:br>
              <a:rPr lang="en-US" dirty="0"/>
            </a:br>
            <a:r>
              <a:rPr lang="en-US" dirty="0"/>
              <a:t>or click icon to add image</a:t>
            </a:r>
          </a:p>
        </p:txBody>
      </p:sp>
      <p:sp>
        <p:nvSpPr>
          <p:cNvPr id="3" name="Slide Number Placeholder 2">
            <a:extLst>
              <a:ext uri="{FF2B5EF4-FFF2-40B4-BE49-F238E27FC236}">
                <a16:creationId xmlns:a16="http://schemas.microsoft.com/office/drawing/2014/main" id="{CB30AB2F-44A5-4BFE-AE84-A450BAB292CA}"/>
              </a:ext>
            </a:extLst>
          </p:cNvPr>
          <p:cNvSpPr>
            <a:spLocks noGrp="1"/>
          </p:cNvSpPr>
          <p:nvPr>
            <p:ph type="sldNum" sz="quarter" idx="15"/>
          </p:nvPr>
        </p:nvSpPr>
        <p:spPr/>
        <p:txBody>
          <a:bodyPr/>
          <a:lstStyle/>
          <a:p>
            <a:fld id="{62BE45D2-24EC-483D-9D84-EF3B6D0F5C69}" type="slidenum">
              <a:rPr lang="de-DE" smtClean="0"/>
              <a:pPr/>
              <a:t>‹#›</a:t>
            </a:fld>
            <a:endParaRPr lang="de-DE" dirty="0"/>
          </a:p>
        </p:txBody>
      </p:sp>
    </p:spTree>
    <p:extLst>
      <p:ext uri="{BB962C8B-B14F-4D97-AF65-F5344CB8AC3E}">
        <p14:creationId xmlns:p14="http://schemas.microsoft.com/office/powerpoint/2010/main" val="118769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Content/Graphic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Slide Number Placeholder 2">
            <a:extLst>
              <a:ext uri="{FF2B5EF4-FFF2-40B4-BE49-F238E27FC236}">
                <a16:creationId xmlns:a16="http://schemas.microsoft.com/office/drawing/2014/main" id="{5D5E93BB-AF11-453A-AD1F-A3D8D9A8415F}"/>
              </a:ext>
            </a:extLst>
          </p:cNvPr>
          <p:cNvSpPr>
            <a:spLocks noGrp="1"/>
          </p:cNvSpPr>
          <p:nvPr>
            <p:ph type="sldNum" sz="quarter" idx="16"/>
          </p:nvPr>
        </p:nvSpPr>
        <p:spPr/>
        <p:txBody>
          <a:bodyPr/>
          <a:lstStyle/>
          <a:p>
            <a:fld id="{62BE45D2-24EC-483D-9D84-EF3B6D0F5C69}" type="slidenum">
              <a:rPr lang="de-DE" smtClean="0"/>
              <a:pPr/>
              <a:t>‹#›</a:t>
            </a:fld>
            <a:endParaRPr lang="de-DE" dirty="0"/>
          </a:p>
        </p:txBody>
      </p:sp>
      <p:sp>
        <p:nvSpPr>
          <p:cNvPr id="6" name="Picture Placeholder 9"/>
          <p:cNvSpPr>
            <a:spLocks noGrp="1"/>
          </p:cNvSpPr>
          <p:nvPr>
            <p:ph type="pic" sz="quarter" idx="17" hasCustomPrompt="1"/>
          </p:nvPr>
        </p:nvSpPr>
        <p:spPr>
          <a:xfrm>
            <a:off x="5213363" y="940125"/>
            <a:ext cx="3638550" cy="3558527"/>
          </a:xfrm>
        </p:spPr>
        <p:txBody>
          <a:bodyPr tIns="914400" anchor="ctr"/>
          <a:lstStyle>
            <a:lvl1pPr marL="0" indent="0" algn="ctr">
              <a:buNone/>
              <a:defRPr sz="1100"/>
            </a:lvl1pPr>
          </a:lstStyle>
          <a:p>
            <a:r>
              <a:rPr lang="en-US" dirty="0"/>
              <a:t>Drag image into placeholder frame </a:t>
            </a:r>
            <a:br>
              <a:rPr lang="en-US" dirty="0"/>
            </a:br>
            <a:r>
              <a:rPr lang="en-US" dirty="0"/>
              <a:t>or click icon to add image</a:t>
            </a:r>
          </a:p>
        </p:txBody>
      </p:sp>
      <p:sp>
        <p:nvSpPr>
          <p:cNvPr id="9" name="Text Placeholder 8">
            <a:extLst>
              <a:ext uri="{FF2B5EF4-FFF2-40B4-BE49-F238E27FC236}">
                <a16:creationId xmlns:a16="http://schemas.microsoft.com/office/drawing/2014/main" id="{E4572B3A-AA11-4975-9485-E75ECD90D836}"/>
              </a:ext>
            </a:extLst>
          </p:cNvPr>
          <p:cNvSpPr>
            <a:spLocks noGrp="1"/>
          </p:cNvSpPr>
          <p:nvPr>
            <p:ph type="body" sz="quarter" idx="18"/>
          </p:nvPr>
        </p:nvSpPr>
        <p:spPr>
          <a:xfrm>
            <a:off x="200024" y="939600"/>
            <a:ext cx="4777200" cy="3559175"/>
          </a:xfrm>
        </p:spPr>
        <p:txBody>
          <a:bodyPr/>
          <a:lstStyle>
            <a:lvl1pPr marL="0" indent="0">
              <a:buFontTx/>
              <a:buNone/>
              <a:defRPr/>
            </a:lvl1pPr>
            <a:lvl2pPr marL="180612" indent="0">
              <a:buFontTx/>
              <a:buNone/>
              <a:defRPr/>
            </a:lvl2pPr>
            <a:lvl3pPr marL="361338" indent="0">
              <a:buFontTx/>
              <a:buNone/>
              <a:defRPr/>
            </a:lvl3pPr>
            <a:lvl4pPr marL="539138" indent="0">
              <a:buFontTx/>
              <a:buNone/>
              <a:defRPr/>
            </a:lvl4pPr>
            <a:lvl5pPr marL="720000" indent="0">
              <a:buFontTx/>
              <a:buNone/>
              <a:defRPr/>
            </a:lvl5pPr>
            <a:lvl6pPr marL="899025" indent="0">
              <a:buNone/>
              <a:defRPr/>
            </a:lvl6pPr>
            <a:lvl7pPr marL="1080000" indent="0">
              <a:buNone/>
              <a:defRPr/>
            </a:lvl7pPr>
            <a:lvl8pPr marL="1260000" indent="0">
              <a:buNone/>
              <a:defRPr/>
            </a:lvl8pPr>
            <a:lvl9pPr marL="1440000" indent="0">
              <a:buNone/>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205307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ontent/Conten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200024" y="408778"/>
            <a:ext cx="8651889" cy="333529"/>
          </a:xfrm>
          <a:prstGeom prst="rect">
            <a:avLst/>
          </a:prstGeom>
        </p:spPr>
        <p:txBody>
          <a:bodyPr vert="horz" lIns="91440" tIns="45720" rIns="91440" bIns="45720" rtlCol="0" anchor="ctr">
            <a:noAutofit/>
          </a:bodyPr>
          <a:lstStyle>
            <a:lvl1pPr>
              <a:defRPr cap="all" baseline="0"/>
            </a:lvl1pPr>
          </a:lstStyle>
          <a:p>
            <a:r>
              <a:rPr lang="en-US" dirty="0"/>
              <a:t>CLICK TO add title</a:t>
            </a:r>
          </a:p>
        </p:txBody>
      </p:sp>
      <p:sp>
        <p:nvSpPr>
          <p:cNvPr id="3" name="Text Placeholder 2"/>
          <p:cNvSpPr>
            <a:spLocks noGrp="1"/>
          </p:cNvSpPr>
          <p:nvPr>
            <p:ph type="body" sz="quarter" idx="10"/>
          </p:nvPr>
        </p:nvSpPr>
        <p:spPr>
          <a:xfrm>
            <a:off x="200025" y="939600"/>
            <a:ext cx="4202158" cy="35595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7719379A-2B80-47B0-8B70-513F4F56BBBE}"/>
              </a:ext>
            </a:extLst>
          </p:cNvPr>
          <p:cNvSpPr>
            <a:spLocks noGrp="1"/>
          </p:cNvSpPr>
          <p:nvPr>
            <p:ph type="sldNum" sz="quarter" idx="11"/>
          </p:nvPr>
        </p:nvSpPr>
        <p:spPr/>
        <p:txBody>
          <a:bodyPr/>
          <a:lstStyle/>
          <a:p>
            <a:fld id="{62BE45D2-24EC-483D-9D84-EF3B6D0F5C69}" type="slidenum">
              <a:rPr lang="de-DE" smtClean="0"/>
              <a:pPr/>
              <a:t>‹#›</a:t>
            </a:fld>
            <a:endParaRPr lang="de-DE" dirty="0"/>
          </a:p>
        </p:txBody>
      </p:sp>
      <p:sp>
        <p:nvSpPr>
          <p:cNvPr id="6" name="Text Placeholder 2">
            <a:extLst>
              <a:ext uri="{FF2B5EF4-FFF2-40B4-BE49-F238E27FC236}">
                <a16:creationId xmlns:a16="http://schemas.microsoft.com/office/drawing/2014/main" id="{B3782D34-04E4-497F-8DDF-90897F954E24}"/>
              </a:ext>
            </a:extLst>
          </p:cNvPr>
          <p:cNvSpPr>
            <a:spLocks noGrp="1"/>
          </p:cNvSpPr>
          <p:nvPr>
            <p:ph type="body" sz="quarter" idx="13"/>
          </p:nvPr>
        </p:nvSpPr>
        <p:spPr>
          <a:xfrm>
            <a:off x="4741819" y="939600"/>
            <a:ext cx="4202158" cy="35595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792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ltair">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771141"/>
            <a:ext cx="6858000" cy="604485"/>
          </a:xfrm>
          <a:prstGeom prst="rect">
            <a:avLst/>
          </a:prstGeom>
        </p:spPr>
        <p:txBody>
          <a:bodyPr anchor="ctr"/>
          <a:lstStyle>
            <a:lvl1pPr algn="ctr">
              <a:lnSpc>
                <a:spcPct val="100000"/>
              </a:lnSpc>
              <a:spcBef>
                <a:spcPts val="0"/>
              </a:spcBef>
              <a:defRPr sz="2800" b="1" i="0">
                <a:solidFill>
                  <a:schemeClr val="bg1"/>
                </a:solidFill>
                <a:latin typeface="Arial" charset="0"/>
                <a:ea typeface="Arial" charset="0"/>
                <a:cs typeface="Arial" charset="0"/>
              </a:defRPr>
            </a:lvl1pPr>
          </a:lstStyle>
          <a:p>
            <a:r>
              <a:rPr lang="en-US" dirty="0"/>
              <a:t>Click to edit Master title style</a:t>
            </a:r>
          </a:p>
        </p:txBody>
      </p:sp>
      <p:sp>
        <p:nvSpPr>
          <p:cNvPr id="3" name="Subtitle 2"/>
          <p:cNvSpPr>
            <a:spLocks noGrp="1"/>
          </p:cNvSpPr>
          <p:nvPr>
            <p:ph type="subTitle" idx="1"/>
          </p:nvPr>
        </p:nvSpPr>
        <p:spPr>
          <a:xfrm>
            <a:off x="1143000" y="2440285"/>
            <a:ext cx="6858000" cy="419640"/>
          </a:xfrm>
          <a:prstGeom prst="rect">
            <a:avLst/>
          </a:prstGeom>
        </p:spPr>
        <p:txBody>
          <a:bodyPr anchor="t"/>
          <a:lstStyle>
            <a:lvl1pPr marL="0" indent="0" algn="ctr">
              <a:lnSpc>
                <a:spcPct val="100000"/>
              </a:lnSpc>
              <a:spcBef>
                <a:spcPts val="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Rectangle 9"/>
          <p:cNvSpPr/>
          <p:nvPr userDrawn="1"/>
        </p:nvSpPr>
        <p:spPr>
          <a:xfrm>
            <a:off x="118871" y="4698224"/>
            <a:ext cx="7668811" cy="330976"/>
          </a:xfrm>
          <a:prstGeom prst="rect">
            <a:avLst/>
          </a:prstGeom>
          <a:solidFill>
            <a:srgbClr val="00A9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
              <a:cs typeface=""/>
            </a:endParaRPr>
          </a:p>
        </p:txBody>
      </p:sp>
      <p:sp>
        <p:nvSpPr>
          <p:cNvPr id="11" name="Rectangle 10"/>
          <p:cNvSpPr/>
          <p:nvPr userDrawn="1"/>
        </p:nvSpPr>
        <p:spPr>
          <a:xfrm>
            <a:off x="8908016" y="4698224"/>
            <a:ext cx="118872" cy="330976"/>
          </a:xfrm>
          <a:prstGeom prst="rect">
            <a:avLst/>
          </a:prstGeom>
          <a:solidFill>
            <a:srgbClr val="FFC845"/>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
              <a:cs typeface=""/>
            </a:endParaRPr>
          </a:p>
        </p:txBody>
      </p:sp>
      <p:sp>
        <p:nvSpPr>
          <p:cNvPr id="15" name="Text Placeholder 14"/>
          <p:cNvSpPr>
            <a:spLocks noGrp="1"/>
          </p:cNvSpPr>
          <p:nvPr>
            <p:ph type="body" sz="quarter" idx="10" hasCustomPrompt="1"/>
          </p:nvPr>
        </p:nvSpPr>
        <p:spPr>
          <a:xfrm>
            <a:off x="1143000" y="3166318"/>
            <a:ext cx="6858000" cy="1074942"/>
          </a:xfrm>
          <a:prstGeom prst="rect">
            <a:avLst/>
          </a:prstGeom>
        </p:spPr>
        <p:txBody>
          <a:bodyPr/>
          <a:lstStyle>
            <a:lvl1pPr marL="0" indent="0" algn="ctr">
              <a:lnSpc>
                <a:spcPct val="100000"/>
              </a:lnSpc>
              <a:spcBef>
                <a:spcPts val="0"/>
              </a:spcBef>
              <a:buFontTx/>
              <a:buNone/>
              <a:defRPr sz="1300" baseline="0">
                <a:solidFill>
                  <a:schemeClr val="bg1"/>
                </a:solidFill>
                <a:latin typeface="+mn-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Presenter name, title and date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68835" y="4740929"/>
            <a:ext cx="956478" cy="233685"/>
          </a:xfrm>
          <a:prstGeom prst="rect">
            <a:avLst/>
          </a:prstGeom>
        </p:spPr>
      </p:pic>
    </p:spTree>
    <p:extLst>
      <p:ext uri="{BB962C8B-B14F-4D97-AF65-F5344CB8AC3E}">
        <p14:creationId xmlns:p14="http://schemas.microsoft.com/office/powerpoint/2010/main" val="68571840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95940"/>
            <a:ext cx="6858000" cy="524979"/>
          </a:xfrm>
          <a:prstGeom prst="rect">
            <a:avLst/>
          </a:prstGeom>
        </p:spPr>
        <p:txBody>
          <a:bodyPr anchor="ctr"/>
          <a:lstStyle>
            <a:lvl1pPr algn="ctr">
              <a:defRPr sz="2200"/>
            </a:lvl1pPr>
          </a:lstStyle>
          <a:p>
            <a:r>
              <a:rPr lang="en-US" dirty="0"/>
              <a:t>Click to edit Master title style</a:t>
            </a:r>
          </a:p>
        </p:txBody>
      </p:sp>
      <p:sp>
        <p:nvSpPr>
          <p:cNvPr id="6" name="Slide Number Placeholder 5"/>
          <p:cNvSpPr>
            <a:spLocks noGrp="1"/>
          </p:cNvSpPr>
          <p:nvPr>
            <p:ph type="sldNum" sz="quarter" idx="12"/>
          </p:nvPr>
        </p:nvSpPr>
        <p:spPr>
          <a:xfrm>
            <a:off x="200024" y="4729793"/>
            <a:ext cx="2057400" cy="274637"/>
          </a:xfrm>
          <a:prstGeom prst="rect">
            <a:avLst/>
          </a:prstGeom>
        </p:spPr>
        <p:txBody>
          <a:bodyPr/>
          <a:lstStyle/>
          <a:p>
            <a:fld id="{14B76173-AEC0-4CF4-B223-18D2099D2AC6}" type="slidenum">
              <a:rPr lang="en-US" smtClean="0"/>
              <a:t>‹#›</a:t>
            </a:fld>
            <a:endParaRPr lang="en-US"/>
          </a:p>
        </p:txBody>
      </p:sp>
    </p:spTree>
    <p:extLst>
      <p:ext uri="{BB962C8B-B14F-4D97-AF65-F5344CB8AC3E}">
        <p14:creationId xmlns:p14="http://schemas.microsoft.com/office/powerpoint/2010/main" val="27858115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5" Type="http://schemas.openxmlformats.org/officeDocument/2006/relationships/image" Target="../media/image10.emf"/><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42.xml"/><Relationship Id="rId1" Type="http://schemas.openxmlformats.org/officeDocument/2006/relationships/slideLayout" Target="../slideLayouts/slideLayout41.xml"/><Relationship Id="rId4" Type="http://schemas.openxmlformats.org/officeDocument/2006/relationships/image" Target="../media/image6.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image" Target="../media/image2.emf"/><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4.emf"/><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4.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image" Target="../media/image6.emf"/><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image" Target="../media/image9.jpe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9.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DECDC0-6380-4C5F-B3D2-B0191579CEA6}"/>
              </a:ext>
            </a:extLst>
          </p:cNvPr>
          <p:cNvSpPr/>
          <p:nvPr userDrawn="1"/>
        </p:nvSpPr>
        <p:spPr>
          <a:xfrm>
            <a:off x="0" y="4015475"/>
            <a:ext cx="9143999" cy="113664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14868" y="4213225"/>
            <a:ext cx="604012" cy="714375"/>
          </a:xfrm>
          <a:prstGeom prst="rect">
            <a:avLst/>
          </a:prstGeom>
        </p:spPr>
      </p:pic>
    </p:spTree>
    <p:extLst>
      <p:ext uri="{BB962C8B-B14F-4D97-AF65-F5344CB8AC3E}">
        <p14:creationId xmlns:p14="http://schemas.microsoft.com/office/powerpoint/2010/main" val="164585485"/>
      </p:ext>
    </p:extLst>
  </p:cSld>
  <p:clrMap bg1="lt1" tx1="dk1" bg2="lt2" tx2="dk2" accent1="accent1" accent2="accent2" accent3="accent3" accent4="accent4" accent5="accent5" accent6="accent6" hlink="hlink" folHlink="folHlink"/>
  <p:sldLayoutIdLst>
    <p:sldLayoutId id="2147483800" r:id="rId1"/>
    <p:sldLayoutId id="2147483809"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FFC8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5"/>
          <a:stretch>
            <a:fillRect/>
          </a:stretch>
        </p:blipFill>
        <p:spPr>
          <a:xfrm>
            <a:off x="7874493" y="4742333"/>
            <a:ext cx="948832" cy="229717"/>
          </a:xfrm>
          <a:prstGeom prst="rect">
            <a:avLst/>
          </a:prstGeom>
        </p:spPr>
      </p:pic>
      <p:sp>
        <p:nvSpPr>
          <p:cNvPr id="15" name="Slide Number Placeholder 5"/>
          <p:cNvSpPr>
            <a:spLocks noGrp="1"/>
          </p:cNvSpPr>
          <p:nvPr>
            <p:ph type="sldNum" sz="quarter" idx="4"/>
          </p:nvPr>
        </p:nvSpPr>
        <p:spPr>
          <a:xfrm>
            <a:off x="200024" y="4729793"/>
            <a:ext cx="2057400" cy="274637"/>
          </a:xfrm>
          <a:prstGeom prst="rect">
            <a:avLst/>
          </a:prstGeom>
        </p:spPr>
        <p:txBody>
          <a:bodyPr vert="horz" lIns="91440" tIns="45720" rIns="91440" bIns="45720" rtlCol="0" anchor="ctr"/>
          <a:lstStyle>
            <a:lvl1pPr algn="l">
              <a:defRPr sz="1000">
                <a:solidFill>
                  <a:srgbClr val="333333"/>
                </a:solidFill>
              </a:defRPr>
            </a:lvl1pPr>
          </a:lstStyle>
          <a:p>
            <a:fld id="{14B76173-AEC0-4CF4-B223-18D2099D2AC6}" type="slidenum">
              <a:rPr lang="en-US" smtClean="0"/>
              <a:pPr/>
              <a:t>‹#›</a:t>
            </a:fld>
            <a:endParaRPr lang="en-US" dirty="0"/>
          </a:p>
        </p:txBody>
      </p:sp>
      <p:sp>
        <p:nvSpPr>
          <p:cNvPr id="6" name="TextBox 5"/>
          <p:cNvSpPr txBox="1"/>
          <p:nvPr userDrawn="1"/>
        </p:nvSpPr>
        <p:spPr>
          <a:xfrm>
            <a:off x="6106764" y="93754"/>
            <a:ext cx="2966291" cy="184666"/>
          </a:xfrm>
          <a:prstGeom prst="rect">
            <a:avLst/>
          </a:prstGeom>
          <a:noFill/>
        </p:spPr>
        <p:txBody>
          <a:bodyPr wrap="square" rtlCol="0">
            <a:spAutoFit/>
          </a:bodyPr>
          <a:lstStyle/>
          <a:p>
            <a:pPr algn="r"/>
            <a:r>
              <a:rPr lang="en-US" sz="600" dirty="0">
                <a:solidFill>
                  <a:srgbClr val="333333"/>
                </a:solidFill>
              </a:rPr>
              <a:t>© 2016 Altair Engineering, Inc. Proprietary and Confidential. All rights reserved.</a:t>
            </a:r>
          </a:p>
        </p:txBody>
      </p:sp>
    </p:spTree>
    <p:extLst>
      <p:ext uri="{BB962C8B-B14F-4D97-AF65-F5344CB8AC3E}">
        <p14:creationId xmlns:p14="http://schemas.microsoft.com/office/powerpoint/2010/main" val="355867081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Lst>
  <p:hf hdr="0" ftr="0" dt="0"/>
  <p:txStyles>
    <p:titleStyle>
      <a:lvl1pPr algn="ctr" defTabSz="914400" rtl="0" eaLnBrk="1" latinLnBrk="0" hangingPunct="1">
        <a:lnSpc>
          <a:spcPct val="90000"/>
        </a:lnSpc>
        <a:spcBef>
          <a:spcPct val="0"/>
        </a:spcBef>
        <a:buNone/>
        <a:defRPr sz="2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D500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4"/>
          <a:stretch>
            <a:fillRect/>
          </a:stretch>
        </p:blipFill>
        <p:spPr>
          <a:xfrm>
            <a:off x="7866491" y="4740744"/>
            <a:ext cx="953659" cy="230886"/>
          </a:xfrm>
          <a:prstGeom prst="rect">
            <a:avLst/>
          </a:prstGeom>
        </p:spPr>
      </p:pic>
      <p:sp>
        <p:nvSpPr>
          <p:cNvPr id="15" name="Slide Number Placeholder 5"/>
          <p:cNvSpPr>
            <a:spLocks noGrp="1"/>
          </p:cNvSpPr>
          <p:nvPr>
            <p:ph type="sldNum" sz="quarter" idx="4"/>
          </p:nvPr>
        </p:nvSpPr>
        <p:spPr>
          <a:xfrm>
            <a:off x="200024" y="4729793"/>
            <a:ext cx="2057400" cy="274637"/>
          </a:xfrm>
          <a:prstGeom prst="rect">
            <a:avLst/>
          </a:prstGeom>
        </p:spPr>
        <p:txBody>
          <a:bodyPr vert="horz" lIns="91440" tIns="45720" rIns="91440" bIns="45720" rtlCol="0" anchor="ctr"/>
          <a:lstStyle>
            <a:lvl1pPr algn="l">
              <a:defRPr sz="1000">
                <a:solidFill>
                  <a:schemeClr val="bg1"/>
                </a:solidFill>
              </a:defRPr>
            </a:lvl1pPr>
          </a:lstStyle>
          <a:p>
            <a:fld id="{14B76173-AEC0-4CF4-B223-18D2099D2AC6}" type="slidenum">
              <a:rPr lang="en-US" smtClean="0"/>
              <a:pPr/>
              <a:t>‹#›</a:t>
            </a:fld>
            <a:endParaRPr lang="en-US" dirty="0"/>
          </a:p>
        </p:txBody>
      </p:sp>
      <p:sp>
        <p:nvSpPr>
          <p:cNvPr id="6" name="TextBox 5"/>
          <p:cNvSpPr txBox="1"/>
          <p:nvPr userDrawn="1"/>
        </p:nvSpPr>
        <p:spPr>
          <a:xfrm>
            <a:off x="6106764" y="93754"/>
            <a:ext cx="2966291" cy="184666"/>
          </a:xfrm>
          <a:prstGeom prst="rect">
            <a:avLst/>
          </a:prstGeom>
          <a:noFill/>
        </p:spPr>
        <p:txBody>
          <a:bodyPr wrap="square" rtlCol="0">
            <a:spAutoFit/>
          </a:bodyPr>
          <a:lstStyle/>
          <a:p>
            <a:pPr algn="r"/>
            <a:r>
              <a:rPr lang="en-US" sz="600" dirty="0">
                <a:solidFill>
                  <a:schemeClr val="bg1"/>
                </a:solidFill>
              </a:rPr>
              <a:t>© 2016 Altair Engineering, Inc. Proprietary and Confidential. All rights reserved.</a:t>
            </a:r>
          </a:p>
        </p:txBody>
      </p:sp>
    </p:spTree>
    <p:extLst>
      <p:ext uri="{BB962C8B-B14F-4D97-AF65-F5344CB8AC3E}">
        <p14:creationId xmlns:p14="http://schemas.microsoft.com/office/powerpoint/2010/main" val="3145937262"/>
      </p:ext>
    </p:extLst>
  </p:cSld>
  <p:clrMap bg1="lt1" tx1="dk1" bg2="lt2" tx2="dk2" accent1="accent1" accent2="accent2" accent3="accent3" accent4="accent4" accent5="accent5" accent6="accent6" hlink="hlink" folHlink="folHlink"/>
  <p:sldLayoutIdLst>
    <p:sldLayoutId id="2147483843" r:id="rId1"/>
    <p:sldLayoutId id="2147483844" r:id="rId2"/>
  </p:sldLayoutIdLst>
  <p:hf hdr="0" ftr="0" dt="0"/>
  <p:txStyles>
    <p:titleStyle>
      <a:lvl1pPr algn="ctr" defTabSz="914400" rtl="0" eaLnBrk="1" latinLnBrk="0" hangingPunct="1">
        <a:lnSpc>
          <a:spcPct val="90000"/>
        </a:lnSpc>
        <a:spcBef>
          <a:spcPct val="0"/>
        </a:spcBef>
        <a:buNone/>
        <a:defRPr sz="2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0024" y="408778"/>
            <a:ext cx="8651889" cy="333529"/>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00024" y="938806"/>
            <a:ext cx="8651888" cy="355481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TextBox 5"/>
          <p:cNvSpPr txBox="1"/>
          <p:nvPr userDrawn="1"/>
        </p:nvSpPr>
        <p:spPr>
          <a:xfrm>
            <a:off x="5101088" y="93754"/>
            <a:ext cx="3971968" cy="184666"/>
          </a:xfrm>
          <a:prstGeom prst="rect">
            <a:avLst/>
          </a:prstGeom>
          <a:noFill/>
        </p:spPr>
        <p:txBody>
          <a:bodyPr wrap="square" rtlCol="0">
            <a:noAutofit/>
          </a:bodyPr>
          <a:lstStyle/>
          <a:p>
            <a:pPr algn="r"/>
            <a:fld id="{EA9457A7-0609-4202-A3C2-E6A474C533DA}" type="datetime4">
              <a:rPr lang="en-US" sz="600" smtClean="0">
                <a:solidFill>
                  <a:schemeClr val="tx1"/>
                </a:solidFill>
              </a:rPr>
              <a:t>April 2, 2018</a:t>
            </a:fld>
            <a:r>
              <a:rPr lang="en-US" sz="600" dirty="0">
                <a:solidFill>
                  <a:schemeClr val="tx1"/>
                </a:solidFill>
              </a:rPr>
              <a:t> Altair Engineering, Inc. Proprietary and Confidential. All rights reserved.</a:t>
            </a:r>
          </a:p>
        </p:txBody>
      </p:sp>
      <p:pic>
        <p:nvPicPr>
          <p:cNvPr id="9" name="Picture 8"/>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568594" y="4594225"/>
            <a:ext cx="405636" cy="405636"/>
          </a:xfrm>
          <a:prstGeom prst="rect">
            <a:avLst/>
          </a:prstGeom>
        </p:spPr>
      </p:pic>
      <p:sp>
        <p:nvSpPr>
          <p:cNvPr id="7" name="TextBox 6">
            <a:extLst>
              <a:ext uri="{FF2B5EF4-FFF2-40B4-BE49-F238E27FC236}">
                <a16:creationId xmlns:a16="http://schemas.microsoft.com/office/drawing/2014/main" id="{CB14A299-3637-463A-87CC-DF4A8C4F1BED}"/>
              </a:ext>
            </a:extLst>
          </p:cNvPr>
          <p:cNvSpPr txBox="1"/>
          <p:nvPr userDrawn="1"/>
        </p:nvSpPr>
        <p:spPr>
          <a:xfrm>
            <a:off x="5008098" y="93754"/>
            <a:ext cx="1364567" cy="184666"/>
          </a:xfrm>
          <a:prstGeom prst="rect">
            <a:avLst/>
          </a:prstGeom>
          <a:solidFill>
            <a:schemeClr val="bg1"/>
          </a:solidFill>
        </p:spPr>
        <p:txBody>
          <a:bodyPr wrap="square" rIns="36000" rtlCol="0">
            <a:noAutofit/>
          </a:bodyPr>
          <a:lstStyle/>
          <a:p>
            <a:pPr algn="r"/>
            <a:r>
              <a:rPr lang="en-US" sz="600" dirty="0">
                <a:solidFill>
                  <a:schemeClr val="tx1"/>
                </a:solidFill>
              </a:rPr>
              <a:t>©</a:t>
            </a:r>
          </a:p>
        </p:txBody>
      </p:sp>
      <p:sp>
        <p:nvSpPr>
          <p:cNvPr id="14" name="Slide Number Placeholder 13">
            <a:extLst>
              <a:ext uri="{FF2B5EF4-FFF2-40B4-BE49-F238E27FC236}">
                <a16:creationId xmlns:a16="http://schemas.microsoft.com/office/drawing/2014/main" id="{D9A0D9D1-33B4-44EC-BB7C-06E7BBB9D8D9}"/>
              </a:ext>
            </a:extLst>
          </p:cNvPr>
          <p:cNvSpPr>
            <a:spLocks noGrp="1"/>
          </p:cNvSpPr>
          <p:nvPr>
            <p:ph type="sldNum" sz="quarter" idx="4"/>
          </p:nvPr>
        </p:nvSpPr>
        <p:spPr>
          <a:xfrm>
            <a:off x="200024" y="4725224"/>
            <a:ext cx="681719" cy="274637"/>
          </a:xfrm>
          <a:prstGeom prst="rect">
            <a:avLst/>
          </a:prstGeom>
        </p:spPr>
        <p:txBody>
          <a:bodyPr vert="horz" lIns="91440" tIns="45720" rIns="91440" bIns="45720" rtlCol="0" anchor="ctr"/>
          <a:lstStyle>
            <a:lvl1pPr algn="l">
              <a:defRPr lang="en-US" sz="1000" kern="1200" smtClean="0">
                <a:solidFill>
                  <a:schemeClr val="tx1"/>
                </a:solidFill>
                <a:latin typeface="+mn-lt"/>
                <a:ea typeface="+mn-ea"/>
                <a:cs typeface="+mn-cs"/>
              </a:defRPr>
            </a:lvl1pPr>
          </a:lstStyle>
          <a:p>
            <a:fld id="{62BE45D2-24EC-483D-9D84-EF3B6D0F5C69}" type="slidenum">
              <a:rPr lang="de-DE" smtClean="0"/>
              <a:pPr/>
              <a:t>‹#›</a:t>
            </a:fld>
            <a:endParaRPr lang="de-DE" dirty="0"/>
          </a:p>
        </p:txBody>
      </p:sp>
    </p:spTree>
    <p:extLst>
      <p:ext uri="{BB962C8B-B14F-4D97-AF65-F5344CB8AC3E}">
        <p14:creationId xmlns:p14="http://schemas.microsoft.com/office/powerpoint/2010/main" val="1006103656"/>
      </p:ext>
    </p:extLst>
  </p:cSld>
  <p:clrMap bg1="lt1" tx1="dk1" bg2="lt2" tx2="dk2" accent1="accent1" accent2="accent2" accent3="accent3" accent4="accent4" accent5="accent5" accent6="accent6" hlink="hlink" folHlink="folHlink"/>
  <p:sldLayoutIdLst>
    <p:sldLayoutId id="2147483753" r:id="rId1"/>
    <p:sldLayoutId id="2147483811" r:id="rId2"/>
    <p:sldLayoutId id="2147483754" r:id="rId3"/>
    <p:sldLayoutId id="2147483810" r:id="rId4"/>
    <p:sldLayoutId id="2147483803" r:id="rId5"/>
    <p:sldLayoutId id="2147483813" r:id="rId6"/>
    <p:sldLayoutId id="2147483815" r:id="rId7"/>
    <p:sldLayoutId id="2147483818" r:id="rId8"/>
    <p:sldLayoutId id="2147483819" r:id="rId9"/>
  </p:sldLayoutIdLst>
  <p:hf sldNum="0" hdr="0" ftr="0" dt="0"/>
  <p:txStyles>
    <p:titleStyle>
      <a:lvl1pPr algn="l" defTabSz="685800" rtl="0" eaLnBrk="1" latinLnBrk="0" hangingPunct="1">
        <a:lnSpc>
          <a:spcPct val="90000"/>
        </a:lnSpc>
        <a:spcBef>
          <a:spcPct val="0"/>
        </a:spcBef>
        <a:buNone/>
        <a:defRPr sz="2000" b="0" i="0" kern="1200" cap="all" baseline="0">
          <a:solidFill>
            <a:schemeClr val="tx2"/>
          </a:solidFill>
          <a:latin typeface="Arial" charset="0"/>
          <a:ea typeface="Arial" charset="0"/>
          <a:cs typeface="Arial" charset="0"/>
        </a:defRPr>
      </a:lvl1pPr>
    </p:titleStyle>
    <p:bodyStyle>
      <a:lvl1pPr marL="180000" indent="-180000" algn="l" defTabSz="685800" rtl="0" eaLnBrk="1" latinLnBrk="0" hangingPunct="1">
        <a:lnSpc>
          <a:spcPct val="100000"/>
        </a:lnSpc>
        <a:spcBef>
          <a:spcPts val="750"/>
        </a:spcBef>
        <a:buClr>
          <a:srgbClr val="333333"/>
        </a:buClr>
        <a:buFont typeface="Arial" panose="020B0604020202020204" pitchFamily="34" charset="0"/>
        <a:buChar char="•"/>
        <a:defRPr sz="1600" kern="1200">
          <a:solidFill>
            <a:schemeClr val="tx1"/>
          </a:solidFill>
          <a:latin typeface="+mn-lt"/>
          <a:ea typeface="+mn-ea"/>
          <a:cs typeface="+mn-cs"/>
        </a:defRPr>
      </a:lvl1pPr>
      <a:lvl2pPr marL="360000" indent="-179388" algn="l" defTabSz="685800" rtl="0" eaLnBrk="1" latinLnBrk="0" hangingPunct="1">
        <a:lnSpc>
          <a:spcPct val="100000"/>
        </a:lnSpc>
        <a:spcBef>
          <a:spcPts val="375"/>
        </a:spcBef>
        <a:buClr>
          <a:srgbClr val="333333"/>
        </a:buClr>
        <a:buFont typeface="Arial" panose="020B0604020202020204" pitchFamily="34" charset="0"/>
        <a:buChar char="•"/>
        <a:defRPr sz="1400" kern="1200">
          <a:solidFill>
            <a:schemeClr val="tx1"/>
          </a:solidFill>
          <a:latin typeface="+mn-lt"/>
          <a:ea typeface="+mn-ea"/>
          <a:cs typeface="+mn-cs"/>
        </a:defRPr>
      </a:lvl2pPr>
      <a:lvl3pPr marL="541338" indent="-180000" algn="l" defTabSz="685800" rtl="0" eaLnBrk="1" latinLnBrk="0" hangingPunct="1">
        <a:lnSpc>
          <a:spcPct val="100000"/>
        </a:lnSpc>
        <a:spcBef>
          <a:spcPts val="375"/>
        </a:spcBef>
        <a:buClr>
          <a:srgbClr val="333333"/>
        </a:buClr>
        <a:buFont typeface="Arial" panose="020B0604020202020204" pitchFamily="34" charset="0"/>
        <a:buChar char="•"/>
        <a:defRPr sz="1200" kern="1200">
          <a:solidFill>
            <a:schemeClr val="tx1"/>
          </a:solidFill>
          <a:latin typeface="+mn-lt"/>
          <a:ea typeface="+mn-ea"/>
          <a:cs typeface="+mn-cs"/>
        </a:defRPr>
      </a:lvl3pPr>
      <a:lvl4pPr marL="719138" indent="-180000" algn="l" defTabSz="685800" rtl="0" eaLnBrk="1" latinLnBrk="0" hangingPunct="1">
        <a:lnSpc>
          <a:spcPct val="100000"/>
        </a:lnSpc>
        <a:spcBef>
          <a:spcPts val="375"/>
        </a:spcBef>
        <a:buClr>
          <a:srgbClr val="333333"/>
        </a:buClr>
        <a:buFont typeface="Arial" panose="020B0604020202020204" pitchFamily="34" charset="0"/>
        <a:buChar char="•"/>
        <a:defRPr sz="1150" kern="1200">
          <a:solidFill>
            <a:schemeClr val="tx1"/>
          </a:solidFill>
          <a:latin typeface="+mn-lt"/>
          <a:ea typeface="+mn-ea"/>
          <a:cs typeface="+mn-cs"/>
        </a:defRPr>
      </a:lvl4pPr>
      <a:lvl5pPr marL="891450" indent="-171450" algn="l" defTabSz="685800" rtl="0" eaLnBrk="1" latinLnBrk="0" hangingPunct="1">
        <a:lnSpc>
          <a:spcPct val="100000"/>
        </a:lnSpc>
        <a:spcBef>
          <a:spcPts val="375"/>
        </a:spcBef>
        <a:buClr>
          <a:srgbClr val="333333"/>
        </a:buClr>
        <a:buFont typeface="Arial" panose="020B0604020202020204" pitchFamily="34" charset="0"/>
        <a:buChar char="•"/>
        <a:defRPr lang="en-US" sz="1150" kern="1200" baseline="0" dirty="0" smtClean="0">
          <a:solidFill>
            <a:schemeClr val="tx1"/>
          </a:solidFill>
          <a:latin typeface="+mn-lt"/>
          <a:ea typeface="+mn-ea"/>
          <a:cs typeface="+mn-cs"/>
        </a:defRPr>
      </a:lvl5pPr>
      <a:lvl6pPr marL="1080000" indent="-180975" algn="l" defTabSz="685800" rtl="0" eaLnBrk="1" latinLnBrk="0" hangingPunct="1">
        <a:lnSpc>
          <a:spcPct val="100000"/>
        </a:lnSpc>
        <a:spcBef>
          <a:spcPts val="375"/>
        </a:spcBef>
        <a:buFont typeface="Arial" panose="020B0604020202020204" pitchFamily="34" charset="0"/>
        <a:buChar char="•"/>
        <a:defRPr sz="1150" kern="1200">
          <a:solidFill>
            <a:schemeClr val="tx1"/>
          </a:solidFill>
          <a:latin typeface="+mn-lt"/>
          <a:ea typeface="+mn-ea"/>
          <a:cs typeface="+mn-cs"/>
        </a:defRPr>
      </a:lvl6pPr>
      <a:lvl7pPr marL="1260000" indent="-180000" algn="l" defTabSz="685800" rtl="0" eaLnBrk="1" latinLnBrk="0" hangingPunct="1">
        <a:lnSpc>
          <a:spcPct val="100000"/>
        </a:lnSpc>
        <a:spcBef>
          <a:spcPts val="375"/>
        </a:spcBef>
        <a:buFont typeface="Arial" panose="020B0604020202020204" pitchFamily="34" charset="0"/>
        <a:buChar char="•"/>
        <a:defRPr sz="1150" kern="1200">
          <a:solidFill>
            <a:schemeClr val="tx1"/>
          </a:solidFill>
          <a:latin typeface="+mn-lt"/>
          <a:ea typeface="+mn-ea"/>
          <a:cs typeface="+mn-cs"/>
        </a:defRPr>
      </a:lvl7pPr>
      <a:lvl8pPr marL="1440000" indent="-180000" algn="l" defTabSz="685800" rtl="0" eaLnBrk="1" latinLnBrk="0" hangingPunct="1">
        <a:lnSpc>
          <a:spcPct val="100000"/>
        </a:lnSpc>
        <a:spcBef>
          <a:spcPts val="375"/>
        </a:spcBef>
        <a:buFont typeface="Arial" panose="020B0604020202020204" pitchFamily="34" charset="0"/>
        <a:buChar char="•"/>
        <a:defRPr sz="1150" kern="1200">
          <a:solidFill>
            <a:schemeClr val="tx1"/>
          </a:solidFill>
          <a:latin typeface="+mn-lt"/>
          <a:ea typeface="+mn-ea"/>
          <a:cs typeface="+mn-cs"/>
        </a:defRPr>
      </a:lvl8pPr>
      <a:lvl9pPr marL="1620000" indent="-180000" algn="l" defTabSz="685800" rtl="0" eaLnBrk="1" latinLnBrk="0" hangingPunct="1">
        <a:lnSpc>
          <a:spcPct val="100000"/>
        </a:lnSpc>
        <a:spcBef>
          <a:spcPts val="375"/>
        </a:spcBef>
        <a:buFont typeface="Arial" panose="020B0604020202020204" pitchFamily="34" charset="0"/>
        <a:buChar char="•"/>
        <a:defRPr sz="1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Slide Number Placeholder 5"/>
          <p:cNvSpPr>
            <a:spLocks noGrp="1"/>
          </p:cNvSpPr>
          <p:nvPr>
            <p:ph type="sldNum" sz="quarter" idx="4"/>
          </p:nvPr>
        </p:nvSpPr>
        <p:spPr>
          <a:xfrm>
            <a:off x="200025" y="4721629"/>
            <a:ext cx="698046" cy="274637"/>
          </a:xfrm>
          <a:prstGeom prst="rect">
            <a:avLst/>
          </a:prstGeom>
        </p:spPr>
        <p:txBody>
          <a:bodyPr vert="horz" lIns="91440" tIns="45720" rIns="91440" bIns="45720" rtlCol="0" anchor="ctr"/>
          <a:lstStyle>
            <a:lvl1pPr algn="l">
              <a:defRPr sz="1000">
                <a:solidFill>
                  <a:schemeClr val="tx1"/>
                </a:solidFill>
              </a:defRPr>
            </a:lvl1pPr>
          </a:lstStyle>
          <a:p>
            <a:fld id="{14B76173-AEC0-4CF4-B223-18D2099D2AC6}" type="slidenum">
              <a:rPr lang="en-US" smtClean="0"/>
              <a:pPr/>
              <a:t>‹#›</a:t>
            </a:fld>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68594" y="4594225"/>
            <a:ext cx="405636" cy="405636"/>
          </a:xfrm>
          <a:prstGeom prst="rect">
            <a:avLst/>
          </a:prstGeom>
        </p:spPr>
      </p:pic>
      <p:sp>
        <p:nvSpPr>
          <p:cNvPr id="8" name="TextBox 7">
            <a:extLst>
              <a:ext uri="{FF2B5EF4-FFF2-40B4-BE49-F238E27FC236}">
                <a16:creationId xmlns:a16="http://schemas.microsoft.com/office/drawing/2014/main" id="{8342E2EF-4579-4A39-9F40-6B8C2E33ABA3}"/>
              </a:ext>
            </a:extLst>
          </p:cNvPr>
          <p:cNvSpPr txBox="1"/>
          <p:nvPr userDrawn="1"/>
        </p:nvSpPr>
        <p:spPr>
          <a:xfrm>
            <a:off x="5101088" y="93754"/>
            <a:ext cx="3971968" cy="184666"/>
          </a:xfrm>
          <a:prstGeom prst="rect">
            <a:avLst/>
          </a:prstGeom>
          <a:noFill/>
        </p:spPr>
        <p:txBody>
          <a:bodyPr wrap="square" rtlCol="0">
            <a:noAutofit/>
          </a:bodyPr>
          <a:lstStyle/>
          <a:p>
            <a:pPr algn="r"/>
            <a:fld id="{EA9457A7-0609-4202-A3C2-E6A474C533DA}" type="datetime4">
              <a:rPr lang="en-US" sz="600" smtClean="0">
                <a:solidFill>
                  <a:schemeClr val="tx1"/>
                </a:solidFill>
              </a:rPr>
              <a:t>April 2, 2018</a:t>
            </a:fld>
            <a:r>
              <a:rPr lang="en-US" sz="600" dirty="0">
                <a:solidFill>
                  <a:schemeClr val="tx1"/>
                </a:solidFill>
              </a:rPr>
              <a:t> Altair Engineering, Inc. Proprietary and Confidential. All rights reserved.</a:t>
            </a:r>
          </a:p>
        </p:txBody>
      </p:sp>
      <p:sp>
        <p:nvSpPr>
          <p:cNvPr id="10" name="TextBox 9">
            <a:extLst>
              <a:ext uri="{FF2B5EF4-FFF2-40B4-BE49-F238E27FC236}">
                <a16:creationId xmlns:a16="http://schemas.microsoft.com/office/drawing/2014/main" id="{4F8821A5-98F5-417B-BD3F-6EC7F70FBE9D}"/>
              </a:ext>
            </a:extLst>
          </p:cNvPr>
          <p:cNvSpPr txBox="1"/>
          <p:nvPr userDrawn="1"/>
        </p:nvSpPr>
        <p:spPr>
          <a:xfrm>
            <a:off x="5008098" y="93754"/>
            <a:ext cx="1364567" cy="184666"/>
          </a:xfrm>
          <a:prstGeom prst="rect">
            <a:avLst/>
          </a:prstGeom>
          <a:solidFill>
            <a:schemeClr val="bg1"/>
          </a:solidFill>
        </p:spPr>
        <p:txBody>
          <a:bodyPr wrap="square" rIns="36000" rtlCol="0">
            <a:noAutofit/>
          </a:bodyPr>
          <a:lstStyle/>
          <a:p>
            <a:pPr algn="r"/>
            <a:r>
              <a:rPr lang="en-US" sz="600" dirty="0">
                <a:solidFill>
                  <a:schemeClr val="tx1"/>
                </a:solidFill>
              </a:rPr>
              <a:t>©</a:t>
            </a:r>
          </a:p>
        </p:txBody>
      </p:sp>
    </p:spTree>
    <p:extLst>
      <p:ext uri="{BB962C8B-B14F-4D97-AF65-F5344CB8AC3E}">
        <p14:creationId xmlns:p14="http://schemas.microsoft.com/office/powerpoint/2010/main" val="1833605232"/>
      </p:ext>
    </p:extLst>
  </p:cSld>
  <p:clrMap bg1="lt1" tx1="dk1" bg2="lt2" tx2="dk2" accent1="accent1" accent2="accent2" accent3="accent3" accent4="accent4" accent5="accent5" accent6="accent6" hlink="hlink" folHlink="folHlink"/>
  <p:sldLayoutIdLst>
    <p:sldLayoutId id="2147483748" r:id="rId1"/>
  </p:sldLayoutIdLst>
  <p:hf sldNum="0" hdr="0" ftr="0" dt="0"/>
  <p:txStyles>
    <p:titleStyle>
      <a:lvl1pPr algn="ctr" defTabSz="914400" rtl="0" eaLnBrk="1" latinLnBrk="0" hangingPunct="1">
        <a:lnSpc>
          <a:spcPct val="90000"/>
        </a:lnSpc>
        <a:spcBef>
          <a:spcPct val="0"/>
        </a:spcBef>
        <a:buNone/>
        <a:defRPr sz="2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Slide Number Placeholder 5"/>
          <p:cNvSpPr>
            <a:spLocks noGrp="1"/>
          </p:cNvSpPr>
          <p:nvPr>
            <p:ph type="sldNum" sz="quarter" idx="4"/>
          </p:nvPr>
        </p:nvSpPr>
        <p:spPr>
          <a:xfrm>
            <a:off x="200025" y="4721629"/>
            <a:ext cx="698046" cy="274637"/>
          </a:xfrm>
          <a:prstGeom prst="rect">
            <a:avLst/>
          </a:prstGeom>
        </p:spPr>
        <p:txBody>
          <a:bodyPr vert="horz" lIns="91440" tIns="45720" rIns="91440" bIns="45720" rtlCol="0" anchor="ctr"/>
          <a:lstStyle>
            <a:lvl1pPr algn="l">
              <a:defRPr sz="1000">
                <a:solidFill>
                  <a:schemeClr val="bg1"/>
                </a:solidFill>
              </a:defRPr>
            </a:lvl1pPr>
          </a:lstStyle>
          <a:p>
            <a:fld id="{14B76173-AEC0-4CF4-B223-18D2099D2AC6}" type="slidenum">
              <a:rPr lang="en-US" smtClean="0"/>
              <a:pPr/>
              <a:t>‹#›</a:t>
            </a:fld>
            <a:endParaRPr lang="en-US" dirty="0"/>
          </a:p>
        </p:txBody>
      </p:sp>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568594" y="4594225"/>
            <a:ext cx="405636" cy="405636"/>
          </a:xfrm>
          <a:prstGeom prst="rect">
            <a:avLst/>
          </a:prstGeom>
        </p:spPr>
      </p:pic>
      <p:sp>
        <p:nvSpPr>
          <p:cNvPr id="8" name="TextBox 7">
            <a:extLst>
              <a:ext uri="{FF2B5EF4-FFF2-40B4-BE49-F238E27FC236}">
                <a16:creationId xmlns:a16="http://schemas.microsoft.com/office/drawing/2014/main" id="{8342E2EF-4579-4A39-9F40-6B8C2E33ABA3}"/>
              </a:ext>
            </a:extLst>
          </p:cNvPr>
          <p:cNvSpPr txBox="1"/>
          <p:nvPr userDrawn="1"/>
        </p:nvSpPr>
        <p:spPr>
          <a:xfrm>
            <a:off x="5101088" y="93754"/>
            <a:ext cx="3971968" cy="184666"/>
          </a:xfrm>
          <a:prstGeom prst="rect">
            <a:avLst/>
          </a:prstGeom>
          <a:noFill/>
        </p:spPr>
        <p:txBody>
          <a:bodyPr wrap="square" rtlCol="0">
            <a:noAutofit/>
          </a:bodyPr>
          <a:lstStyle/>
          <a:p>
            <a:pPr algn="r"/>
            <a:fld id="{EA9457A7-0609-4202-A3C2-E6A474C533DA}" type="datetime4">
              <a:rPr lang="en-US" sz="600" smtClean="0">
                <a:solidFill>
                  <a:schemeClr val="bg1"/>
                </a:solidFill>
              </a:rPr>
              <a:t>April 2, 2018</a:t>
            </a:fld>
            <a:r>
              <a:rPr lang="en-US" sz="600" dirty="0">
                <a:solidFill>
                  <a:schemeClr val="bg1"/>
                </a:solidFill>
              </a:rPr>
              <a:t> Altair Engineering, Inc. Proprietary and Confidential. All rights reserved.</a:t>
            </a:r>
          </a:p>
        </p:txBody>
      </p:sp>
      <p:sp>
        <p:nvSpPr>
          <p:cNvPr id="10" name="TextBox 9">
            <a:extLst>
              <a:ext uri="{FF2B5EF4-FFF2-40B4-BE49-F238E27FC236}">
                <a16:creationId xmlns:a16="http://schemas.microsoft.com/office/drawing/2014/main" id="{4F8821A5-98F5-417B-BD3F-6EC7F70FBE9D}"/>
              </a:ext>
            </a:extLst>
          </p:cNvPr>
          <p:cNvSpPr txBox="1"/>
          <p:nvPr userDrawn="1"/>
        </p:nvSpPr>
        <p:spPr>
          <a:xfrm>
            <a:off x="5008098" y="93754"/>
            <a:ext cx="1364567" cy="184666"/>
          </a:xfrm>
          <a:prstGeom prst="rect">
            <a:avLst/>
          </a:prstGeom>
          <a:solidFill>
            <a:schemeClr val="tx2"/>
          </a:solidFill>
        </p:spPr>
        <p:txBody>
          <a:bodyPr wrap="square" rIns="36000" rtlCol="0">
            <a:noAutofit/>
          </a:bodyPr>
          <a:lstStyle/>
          <a:p>
            <a:pPr algn="r"/>
            <a:r>
              <a:rPr lang="en-US" sz="600" dirty="0">
                <a:solidFill>
                  <a:schemeClr val="bg1"/>
                </a:solidFill>
              </a:rPr>
              <a:t>©</a:t>
            </a:r>
          </a:p>
        </p:txBody>
      </p:sp>
    </p:spTree>
    <p:extLst>
      <p:ext uri="{BB962C8B-B14F-4D97-AF65-F5344CB8AC3E}">
        <p14:creationId xmlns:p14="http://schemas.microsoft.com/office/powerpoint/2010/main" val="1887008727"/>
      </p:ext>
    </p:extLst>
  </p:cSld>
  <p:clrMap bg1="lt1" tx1="dk1" bg2="lt2" tx2="dk2" accent1="accent1" accent2="accent2" accent3="accent3" accent4="accent4" accent5="accent5" accent6="accent6" hlink="hlink" folHlink="folHlink"/>
  <p:sldLayoutIdLst>
    <p:sldLayoutId id="2147483808" r:id="rId1"/>
    <p:sldLayoutId id="2147483816" r:id="rId2"/>
    <p:sldLayoutId id="2147483817" r:id="rId3"/>
  </p:sldLayoutIdLst>
  <p:hf sldNum="0" hdr="0" ftr="0" dt="0"/>
  <p:txStyles>
    <p:titleStyle>
      <a:lvl1pPr algn="ctr" defTabSz="914400" rtl="0" eaLnBrk="1" latinLnBrk="0" hangingPunct="1">
        <a:lnSpc>
          <a:spcPct val="90000"/>
        </a:lnSpc>
        <a:spcBef>
          <a:spcPct val="0"/>
        </a:spcBef>
        <a:buNone/>
        <a:defRPr sz="2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Slide Number Placeholder 5"/>
          <p:cNvSpPr>
            <a:spLocks noGrp="1"/>
          </p:cNvSpPr>
          <p:nvPr>
            <p:ph type="sldNum" sz="quarter" idx="4"/>
          </p:nvPr>
        </p:nvSpPr>
        <p:spPr>
          <a:xfrm>
            <a:off x="200024" y="4721629"/>
            <a:ext cx="698047" cy="274637"/>
          </a:xfrm>
          <a:prstGeom prst="rect">
            <a:avLst/>
          </a:prstGeom>
        </p:spPr>
        <p:txBody>
          <a:bodyPr vert="horz" lIns="91440" tIns="45720" rIns="91440" bIns="45720" rtlCol="0" anchor="ctr"/>
          <a:lstStyle>
            <a:lvl1pPr algn="l">
              <a:defRPr sz="1000">
                <a:solidFill>
                  <a:schemeClr val="bg1"/>
                </a:solidFill>
              </a:defRPr>
            </a:lvl1pPr>
          </a:lstStyle>
          <a:p>
            <a:fld id="{14B76173-AEC0-4CF4-B223-18D2099D2AC6}" type="slidenum">
              <a:rPr lang="en-US" smtClean="0"/>
              <a:pPr/>
              <a:t>‹#›</a:t>
            </a:fld>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68594" y="4594225"/>
            <a:ext cx="405636" cy="405636"/>
          </a:xfrm>
          <a:prstGeom prst="rect">
            <a:avLst/>
          </a:prstGeom>
        </p:spPr>
      </p:pic>
      <p:sp>
        <p:nvSpPr>
          <p:cNvPr id="9" name="TextBox 8">
            <a:extLst>
              <a:ext uri="{FF2B5EF4-FFF2-40B4-BE49-F238E27FC236}">
                <a16:creationId xmlns:a16="http://schemas.microsoft.com/office/drawing/2014/main" id="{C6351C38-3879-4CD6-861C-7A4D41219689}"/>
              </a:ext>
            </a:extLst>
          </p:cNvPr>
          <p:cNvSpPr txBox="1"/>
          <p:nvPr userDrawn="1"/>
        </p:nvSpPr>
        <p:spPr>
          <a:xfrm>
            <a:off x="5101088" y="93754"/>
            <a:ext cx="3971968" cy="184666"/>
          </a:xfrm>
          <a:prstGeom prst="rect">
            <a:avLst/>
          </a:prstGeom>
          <a:noFill/>
        </p:spPr>
        <p:txBody>
          <a:bodyPr wrap="square" rtlCol="0">
            <a:noAutofit/>
          </a:bodyPr>
          <a:lstStyle/>
          <a:p>
            <a:pPr algn="r"/>
            <a:fld id="{EA9457A7-0609-4202-A3C2-E6A474C533DA}" type="datetime4">
              <a:rPr lang="en-US" sz="600" smtClean="0">
                <a:solidFill>
                  <a:schemeClr val="bg1"/>
                </a:solidFill>
              </a:rPr>
              <a:t>April 2, 2018</a:t>
            </a:fld>
            <a:r>
              <a:rPr lang="en-US" sz="600" dirty="0">
                <a:solidFill>
                  <a:schemeClr val="bg1"/>
                </a:solidFill>
              </a:rPr>
              <a:t> Altair Engineering, Inc. Proprietary and Confidential. All rights reserved.</a:t>
            </a:r>
          </a:p>
        </p:txBody>
      </p:sp>
      <p:sp>
        <p:nvSpPr>
          <p:cNvPr id="10" name="TextBox 9">
            <a:extLst>
              <a:ext uri="{FF2B5EF4-FFF2-40B4-BE49-F238E27FC236}">
                <a16:creationId xmlns:a16="http://schemas.microsoft.com/office/drawing/2014/main" id="{13D2B198-A1F5-4D9C-A514-4C9E7ACBF00D}"/>
              </a:ext>
            </a:extLst>
          </p:cNvPr>
          <p:cNvSpPr txBox="1"/>
          <p:nvPr userDrawn="1"/>
        </p:nvSpPr>
        <p:spPr>
          <a:xfrm>
            <a:off x="5008098" y="93754"/>
            <a:ext cx="1364567" cy="184666"/>
          </a:xfrm>
          <a:prstGeom prst="rect">
            <a:avLst/>
          </a:prstGeom>
          <a:solidFill>
            <a:schemeClr val="accent1"/>
          </a:solidFill>
        </p:spPr>
        <p:txBody>
          <a:bodyPr wrap="square" rIns="36000" rtlCol="0">
            <a:noAutofit/>
          </a:bodyPr>
          <a:lstStyle/>
          <a:p>
            <a:pPr algn="r"/>
            <a:r>
              <a:rPr lang="en-US" sz="600" dirty="0">
                <a:solidFill>
                  <a:schemeClr val="bg1"/>
                </a:solidFill>
              </a:rPr>
              <a:t>©</a:t>
            </a:r>
          </a:p>
        </p:txBody>
      </p:sp>
    </p:spTree>
    <p:extLst>
      <p:ext uri="{BB962C8B-B14F-4D97-AF65-F5344CB8AC3E}">
        <p14:creationId xmlns:p14="http://schemas.microsoft.com/office/powerpoint/2010/main" val="425861056"/>
      </p:ext>
    </p:extLst>
  </p:cSld>
  <p:clrMap bg1="lt1" tx1="dk1" bg2="lt2" tx2="dk2" accent1="accent1" accent2="accent2" accent3="accent3" accent4="accent4" accent5="accent5" accent6="accent6" hlink="hlink" folHlink="folHlink"/>
  <p:sldLayoutIdLst>
    <p:sldLayoutId id="2147483746" r:id="rId1"/>
  </p:sldLayoutIdLst>
  <p:hf sldNum="0" hdr="0" ftr="0" dt="0"/>
  <p:txStyles>
    <p:titleStyle>
      <a:lvl1pPr algn="ctr" defTabSz="914400" rtl="0" eaLnBrk="1" latinLnBrk="0" hangingPunct="1">
        <a:lnSpc>
          <a:spcPct val="90000"/>
        </a:lnSpc>
        <a:spcBef>
          <a:spcPct val="0"/>
        </a:spcBef>
        <a:buNone/>
        <a:defRPr sz="2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Slide Number Placeholder 5"/>
          <p:cNvSpPr>
            <a:spLocks noGrp="1"/>
          </p:cNvSpPr>
          <p:nvPr>
            <p:ph type="sldNum" sz="quarter" idx="4"/>
          </p:nvPr>
        </p:nvSpPr>
        <p:spPr>
          <a:xfrm>
            <a:off x="200024" y="4721629"/>
            <a:ext cx="698047" cy="274637"/>
          </a:xfrm>
          <a:prstGeom prst="rect">
            <a:avLst/>
          </a:prstGeom>
        </p:spPr>
        <p:txBody>
          <a:bodyPr vert="horz" lIns="91440" tIns="45720" rIns="91440" bIns="45720" rtlCol="0" anchor="ctr"/>
          <a:lstStyle>
            <a:lvl1pPr algn="l">
              <a:defRPr sz="1000">
                <a:solidFill>
                  <a:schemeClr val="tx1"/>
                </a:solidFill>
              </a:defRPr>
            </a:lvl1pPr>
          </a:lstStyle>
          <a:p>
            <a:fld id="{14B76173-AEC0-4CF4-B223-18D2099D2AC6}" type="slidenum">
              <a:rPr lang="en-US" smtClean="0"/>
              <a:pPr/>
              <a:t>‹#›</a:t>
            </a:fld>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68594" y="4594225"/>
            <a:ext cx="405636" cy="405636"/>
          </a:xfrm>
          <a:prstGeom prst="rect">
            <a:avLst/>
          </a:prstGeom>
        </p:spPr>
      </p:pic>
      <p:sp>
        <p:nvSpPr>
          <p:cNvPr id="9" name="TextBox 8">
            <a:extLst>
              <a:ext uri="{FF2B5EF4-FFF2-40B4-BE49-F238E27FC236}">
                <a16:creationId xmlns:a16="http://schemas.microsoft.com/office/drawing/2014/main" id="{A27CFC1F-F2BE-4133-A326-779447C78445}"/>
              </a:ext>
            </a:extLst>
          </p:cNvPr>
          <p:cNvSpPr txBox="1"/>
          <p:nvPr userDrawn="1"/>
        </p:nvSpPr>
        <p:spPr>
          <a:xfrm>
            <a:off x="5101088" y="93754"/>
            <a:ext cx="3971968" cy="184666"/>
          </a:xfrm>
          <a:prstGeom prst="rect">
            <a:avLst/>
          </a:prstGeom>
          <a:noFill/>
        </p:spPr>
        <p:txBody>
          <a:bodyPr wrap="square" rtlCol="0">
            <a:noAutofit/>
          </a:bodyPr>
          <a:lstStyle/>
          <a:p>
            <a:pPr algn="r"/>
            <a:fld id="{EA9457A7-0609-4202-A3C2-E6A474C533DA}" type="datetime4">
              <a:rPr lang="en-US" sz="600" smtClean="0">
                <a:solidFill>
                  <a:schemeClr val="tx1"/>
                </a:solidFill>
              </a:rPr>
              <a:t>April 2, 2018</a:t>
            </a:fld>
            <a:r>
              <a:rPr lang="en-US" sz="600" dirty="0">
                <a:solidFill>
                  <a:schemeClr val="tx1"/>
                </a:solidFill>
              </a:rPr>
              <a:t> Altair Engineering, Inc. Proprietary and Confidential. All rights reserved.</a:t>
            </a:r>
          </a:p>
        </p:txBody>
      </p:sp>
      <p:sp>
        <p:nvSpPr>
          <p:cNvPr id="10" name="TextBox 9">
            <a:extLst>
              <a:ext uri="{FF2B5EF4-FFF2-40B4-BE49-F238E27FC236}">
                <a16:creationId xmlns:a16="http://schemas.microsoft.com/office/drawing/2014/main" id="{C8B1CBE9-8DEE-4402-91D5-7D204AF0DD17}"/>
              </a:ext>
            </a:extLst>
          </p:cNvPr>
          <p:cNvSpPr txBox="1"/>
          <p:nvPr userDrawn="1"/>
        </p:nvSpPr>
        <p:spPr>
          <a:xfrm>
            <a:off x="5008098" y="93754"/>
            <a:ext cx="1364567" cy="184666"/>
          </a:xfrm>
          <a:prstGeom prst="rect">
            <a:avLst/>
          </a:prstGeom>
          <a:solidFill>
            <a:schemeClr val="accent2"/>
          </a:solidFill>
        </p:spPr>
        <p:txBody>
          <a:bodyPr wrap="square" rIns="36000" rtlCol="0">
            <a:noAutofit/>
          </a:bodyPr>
          <a:lstStyle/>
          <a:p>
            <a:pPr algn="r"/>
            <a:r>
              <a:rPr lang="en-US" sz="600" dirty="0">
                <a:solidFill>
                  <a:schemeClr val="tx1"/>
                </a:solidFill>
              </a:rPr>
              <a:t>©</a:t>
            </a:r>
          </a:p>
        </p:txBody>
      </p:sp>
    </p:spTree>
    <p:extLst>
      <p:ext uri="{BB962C8B-B14F-4D97-AF65-F5344CB8AC3E}">
        <p14:creationId xmlns:p14="http://schemas.microsoft.com/office/powerpoint/2010/main" val="2007830734"/>
      </p:ext>
    </p:extLst>
  </p:cSld>
  <p:clrMap bg1="lt1" tx1="dk1" bg2="lt2" tx2="dk2" accent1="accent1" accent2="accent2" accent3="accent3" accent4="accent4" accent5="accent5" accent6="accent6" hlink="hlink" folHlink="folHlink"/>
  <p:sldLayoutIdLst>
    <p:sldLayoutId id="2147483787" r:id="rId1"/>
  </p:sldLayoutIdLst>
  <p:hf sldNum="0" hdr="0" ftr="0" dt="0"/>
  <p:txStyles>
    <p:titleStyle>
      <a:lvl1pPr algn="ctr" defTabSz="914400" rtl="0" eaLnBrk="1" latinLnBrk="0" hangingPunct="1">
        <a:lnSpc>
          <a:spcPct val="90000"/>
        </a:lnSpc>
        <a:spcBef>
          <a:spcPct val="0"/>
        </a:spcBef>
        <a:buNone/>
        <a:defRPr sz="2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Slide Number Placeholder 5"/>
          <p:cNvSpPr>
            <a:spLocks noGrp="1"/>
          </p:cNvSpPr>
          <p:nvPr>
            <p:ph type="sldNum" sz="quarter" idx="4"/>
          </p:nvPr>
        </p:nvSpPr>
        <p:spPr>
          <a:xfrm>
            <a:off x="200024" y="4721629"/>
            <a:ext cx="698047" cy="274637"/>
          </a:xfrm>
          <a:prstGeom prst="rect">
            <a:avLst/>
          </a:prstGeom>
        </p:spPr>
        <p:txBody>
          <a:bodyPr vert="horz" lIns="91440" tIns="45720" rIns="91440" bIns="45720" rtlCol="0" anchor="ctr"/>
          <a:lstStyle>
            <a:lvl1pPr algn="l">
              <a:defRPr sz="1000">
                <a:solidFill>
                  <a:schemeClr val="bg1"/>
                </a:solidFill>
              </a:defRPr>
            </a:lvl1pPr>
          </a:lstStyle>
          <a:p>
            <a:fld id="{14B76173-AEC0-4CF4-B223-18D2099D2AC6}" type="slidenum">
              <a:rPr lang="en-US" smtClean="0">
                <a:solidFill>
                  <a:prstClr val="white"/>
                </a:solidFill>
              </a:rPr>
              <a:pPr/>
              <a:t>‹#›</a:t>
            </a:fld>
            <a:endParaRPr lang="en-US">
              <a:solidFill>
                <a:prstClr val="white"/>
              </a:solidFill>
            </a:endParaRP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568594" y="4594225"/>
            <a:ext cx="405636" cy="405636"/>
          </a:xfrm>
          <a:prstGeom prst="rect">
            <a:avLst/>
          </a:prstGeom>
        </p:spPr>
      </p:pic>
      <p:sp>
        <p:nvSpPr>
          <p:cNvPr id="9" name="TextBox 8">
            <a:extLst>
              <a:ext uri="{FF2B5EF4-FFF2-40B4-BE49-F238E27FC236}">
                <a16:creationId xmlns:a16="http://schemas.microsoft.com/office/drawing/2014/main" id="{E19BE713-5439-4107-9141-93ACE9E0F1D2}"/>
              </a:ext>
            </a:extLst>
          </p:cNvPr>
          <p:cNvSpPr txBox="1"/>
          <p:nvPr userDrawn="1"/>
        </p:nvSpPr>
        <p:spPr>
          <a:xfrm>
            <a:off x="5101088" y="93754"/>
            <a:ext cx="3971968" cy="184666"/>
          </a:xfrm>
          <a:prstGeom prst="rect">
            <a:avLst/>
          </a:prstGeom>
          <a:noFill/>
        </p:spPr>
        <p:txBody>
          <a:bodyPr wrap="square" rtlCol="0">
            <a:noAutofit/>
          </a:bodyPr>
          <a:lstStyle/>
          <a:p>
            <a:pPr algn="r"/>
            <a:fld id="{EA9457A7-0609-4202-A3C2-E6A474C533DA}" type="datetime4">
              <a:rPr lang="en-US" sz="600" smtClean="0">
                <a:solidFill>
                  <a:schemeClr val="bg1"/>
                </a:solidFill>
              </a:rPr>
              <a:t>April 2, 2018</a:t>
            </a:fld>
            <a:r>
              <a:rPr lang="en-US" sz="600" dirty="0">
                <a:solidFill>
                  <a:schemeClr val="bg1"/>
                </a:solidFill>
              </a:rPr>
              <a:t> Altair Engineering, Inc. Proprietary and Confidential. All rights reserved.</a:t>
            </a:r>
          </a:p>
        </p:txBody>
      </p:sp>
      <p:sp>
        <p:nvSpPr>
          <p:cNvPr id="10" name="TextBox 9">
            <a:extLst>
              <a:ext uri="{FF2B5EF4-FFF2-40B4-BE49-F238E27FC236}">
                <a16:creationId xmlns:a16="http://schemas.microsoft.com/office/drawing/2014/main" id="{C5CC1775-C1E8-4BF6-810B-A23AE72AFCCE}"/>
              </a:ext>
            </a:extLst>
          </p:cNvPr>
          <p:cNvSpPr txBox="1"/>
          <p:nvPr userDrawn="1"/>
        </p:nvSpPr>
        <p:spPr>
          <a:xfrm>
            <a:off x="5008098" y="93754"/>
            <a:ext cx="1364567" cy="184666"/>
          </a:xfrm>
          <a:prstGeom prst="rect">
            <a:avLst/>
          </a:prstGeom>
          <a:solidFill>
            <a:schemeClr val="bg2"/>
          </a:solidFill>
        </p:spPr>
        <p:txBody>
          <a:bodyPr wrap="square" rIns="36000" rtlCol="0">
            <a:noAutofit/>
          </a:bodyPr>
          <a:lstStyle/>
          <a:p>
            <a:pPr algn="r"/>
            <a:r>
              <a:rPr lang="en-US" sz="600" dirty="0">
                <a:solidFill>
                  <a:schemeClr val="bg1"/>
                </a:solidFill>
              </a:rPr>
              <a:t>©</a:t>
            </a:r>
          </a:p>
        </p:txBody>
      </p:sp>
    </p:spTree>
    <p:extLst>
      <p:ext uri="{BB962C8B-B14F-4D97-AF65-F5344CB8AC3E}">
        <p14:creationId xmlns:p14="http://schemas.microsoft.com/office/powerpoint/2010/main" val="2020110559"/>
      </p:ext>
    </p:extLst>
  </p:cSld>
  <p:clrMap bg1="lt1" tx1="dk1" bg2="lt2" tx2="dk2" accent1="accent1" accent2="accent2" accent3="accent3" accent4="accent4" accent5="accent5" accent6="accent6" hlink="hlink" folHlink="folHlink"/>
  <p:sldLayoutIdLst>
    <p:sldLayoutId id="2147483792" r:id="rId1"/>
    <p:sldLayoutId id="2147483847" r:id="rId2"/>
  </p:sldLayoutIdLst>
  <p:hf sldNum="0" hdr="0" ftr="0" dt="0"/>
  <p:txStyles>
    <p:titleStyle>
      <a:lvl1pPr algn="ctr" defTabSz="914400" rtl="0" eaLnBrk="1" latinLnBrk="0" hangingPunct="1">
        <a:lnSpc>
          <a:spcPct val="90000"/>
        </a:lnSpc>
        <a:spcBef>
          <a:spcPct val="0"/>
        </a:spcBef>
        <a:buNone/>
        <a:defRPr sz="2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00A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a:spLocks noGrp="1"/>
          </p:cNvSpPr>
          <p:nvPr>
            <p:ph type="sldNum" sz="quarter" idx="4"/>
          </p:nvPr>
        </p:nvSpPr>
        <p:spPr>
          <a:xfrm>
            <a:off x="200024" y="4729793"/>
            <a:ext cx="2057400" cy="274637"/>
          </a:xfrm>
          <a:prstGeom prst="rect">
            <a:avLst/>
          </a:prstGeom>
        </p:spPr>
        <p:txBody>
          <a:bodyPr vert="horz" lIns="91440" tIns="45720" rIns="91440" bIns="45720" rtlCol="0" anchor="ctr"/>
          <a:lstStyle>
            <a:lvl1pPr algn="l">
              <a:defRPr sz="1000">
                <a:solidFill>
                  <a:schemeClr val="bg1"/>
                </a:solidFill>
              </a:defRPr>
            </a:lvl1pPr>
          </a:lstStyle>
          <a:p>
            <a:fld id="{14B76173-AEC0-4CF4-B223-18D2099D2AC6}" type="slidenum">
              <a:rPr lang="en-US" smtClean="0"/>
              <a:pPr/>
              <a:t>‹#›</a:t>
            </a:fld>
            <a:endParaRPr lang="en-US" dirty="0"/>
          </a:p>
        </p:txBody>
      </p:sp>
      <p:sp>
        <p:nvSpPr>
          <p:cNvPr id="9" name="TextBox 8"/>
          <p:cNvSpPr txBox="1"/>
          <p:nvPr userDrawn="1"/>
        </p:nvSpPr>
        <p:spPr>
          <a:xfrm>
            <a:off x="6106764" y="93754"/>
            <a:ext cx="2966291" cy="184666"/>
          </a:xfrm>
          <a:prstGeom prst="rect">
            <a:avLst/>
          </a:prstGeom>
          <a:noFill/>
        </p:spPr>
        <p:txBody>
          <a:bodyPr wrap="square" rtlCol="0">
            <a:spAutoFit/>
          </a:bodyPr>
          <a:lstStyle/>
          <a:p>
            <a:pPr algn="r"/>
            <a:r>
              <a:rPr lang="en-US" sz="600" dirty="0">
                <a:solidFill>
                  <a:schemeClr val="bg1"/>
                </a:solidFill>
              </a:rPr>
              <a:t>© 2016 Altair Engineering, Inc. Proprietary and Confidential. All rights reserved.</a:t>
            </a:r>
          </a:p>
        </p:txBody>
      </p:sp>
      <p:pic>
        <p:nvPicPr>
          <p:cNvPr id="8" name="Picture 7"/>
          <p:cNvPicPr>
            <a:picLocks noChangeAspect="1"/>
          </p:cNvPicPr>
          <p:nvPr userDrawn="1"/>
        </p:nvPicPr>
        <p:blipFill>
          <a:blip r:embed="rId15"/>
          <a:stretch>
            <a:fillRect/>
          </a:stretch>
        </p:blipFill>
        <p:spPr>
          <a:xfrm>
            <a:off x="7866491" y="4740744"/>
            <a:ext cx="953659" cy="230886"/>
          </a:xfrm>
          <a:prstGeom prst="rect">
            <a:avLst/>
          </a:prstGeom>
        </p:spPr>
      </p:pic>
    </p:spTree>
    <p:extLst>
      <p:ext uri="{BB962C8B-B14F-4D97-AF65-F5344CB8AC3E}">
        <p14:creationId xmlns:p14="http://schemas.microsoft.com/office/powerpoint/2010/main" val="2176810353"/>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Lst>
  <p:hf hdr="0" ftr="0" dt="0"/>
  <p:txStyles>
    <p:titleStyle>
      <a:lvl1pPr algn="ctr" defTabSz="914400" rtl="0" eaLnBrk="1" latinLnBrk="0" hangingPunct="1">
        <a:lnSpc>
          <a:spcPct val="90000"/>
        </a:lnSpc>
        <a:spcBef>
          <a:spcPct val="0"/>
        </a:spcBef>
        <a:buNone/>
        <a:defRPr sz="2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0024" y="408778"/>
            <a:ext cx="8651889" cy="33352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200025" y="940576"/>
            <a:ext cx="8651888" cy="360208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118871" y="4698224"/>
            <a:ext cx="7668811" cy="330976"/>
          </a:xfrm>
          <a:prstGeom prst="rect">
            <a:avLst/>
          </a:prstGeom>
          <a:solidFill>
            <a:srgbClr val="00A9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
              <a:cs typeface=""/>
            </a:endParaRPr>
          </a:p>
        </p:txBody>
      </p:sp>
      <p:sp>
        <p:nvSpPr>
          <p:cNvPr id="8" name="Rectangle 7"/>
          <p:cNvSpPr/>
          <p:nvPr userDrawn="1"/>
        </p:nvSpPr>
        <p:spPr>
          <a:xfrm>
            <a:off x="8908016" y="4698224"/>
            <a:ext cx="118872" cy="330976"/>
          </a:xfrm>
          <a:prstGeom prst="rect">
            <a:avLst/>
          </a:prstGeom>
          <a:solidFill>
            <a:srgbClr val="FFC845"/>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
              <a:cs typeface=""/>
            </a:endParaRPr>
          </a:p>
        </p:txBody>
      </p:sp>
      <p:sp>
        <p:nvSpPr>
          <p:cNvPr id="19" name="Slide Number Placeholder 18"/>
          <p:cNvSpPr>
            <a:spLocks noGrp="1"/>
          </p:cNvSpPr>
          <p:nvPr>
            <p:ph type="sldNum" sz="quarter" idx="4"/>
          </p:nvPr>
        </p:nvSpPr>
        <p:spPr>
          <a:xfrm>
            <a:off x="200024" y="4695969"/>
            <a:ext cx="1568029" cy="333231"/>
          </a:xfrm>
          <a:prstGeom prst="rect">
            <a:avLst/>
          </a:prstGeom>
        </p:spPr>
        <p:txBody>
          <a:bodyPr vert="horz" lIns="91440" tIns="45720" rIns="91440" bIns="45720" rtlCol="0" anchor="ctr">
            <a:noAutofit/>
          </a:bodyPr>
          <a:lstStyle>
            <a:lvl1pPr algn="l">
              <a:defRPr sz="1000">
                <a:solidFill>
                  <a:schemeClr val="bg1"/>
                </a:solidFill>
              </a:defRPr>
            </a:lvl1pPr>
          </a:lstStyle>
          <a:p>
            <a:fld id="{7C98B30C-4821-42FA-A3B1-F97E75927069}" type="slidenum">
              <a:rPr lang="en-US" smtClean="0"/>
              <a:pPr/>
              <a:t>‹#›</a:t>
            </a:fld>
            <a:endParaRPr lang="en-US" dirty="0"/>
          </a:p>
        </p:txBody>
      </p:sp>
      <p:sp>
        <p:nvSpPr>
          <p:cNvPr id="6" name="TextBox 5"/>
          <p:cNvSpPr txBox="1"/>
          <p:nvPr userDrawn="1"/>
        </p:nvSpPr>
        <p:spPr>
          <a:xfrm>
            <a:off x="6106764" y="93754"/>
            <a:ext cx="2966291" cy="184666"/>
          </a:xfrm>
          <a:prstGeom prst="rect">
            <a:avLst/>
          </a:prstGeom>
          <a:noFill/>
        </p:spPr>
        <p:txBody>
          <a:bodyPr wrap="square" rtlCol="0">
            <a:noAutofit/>
          </a:bodyPr>
          <a:lstStyle/>
          <a:p>
            <a:pPr algn="r"/>
            <a:r>
              <a:rPr lang="en-US" sz="600" dirty="0">
                <a:solidFill>
                  <a:srgbClr val="333333"/>
                </a:solidFill>
              </a:rPr>
              <a:t>© 2016 Altair Engineering, Inc. Proprietary and Confidential. All rights reserved.</a:t>
            </a:r>
          </a:p>
        </p:txBody>
      </p:sp>
      <p:pic>
        <p:nvPicPr>
          <p:cNvPr id="14" name="Picture 1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868835" y="4740929"/>
            <a:ext cx="956478" cy="233685"/>
          </a:xfrm>
          <a:prstGeom prst="rect">
            <a:avLst/>
          </a:prstGeom>
        </p:spPr>
      </p:pic>
    </p:spTree>
    <p:extLst>
      <p:ext uri="{BB962C8B-B14F-4D97-AF65-F5344CB8AC3E}">
        <p14:creationId xmlns:p14="http://schemas.microsoft.com/office/powerpoint/2010/main" val="550236353"/>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45" r:id="rId4"/>
    <p:sldLayoutId id="2147483846" r:id="rId5"/>
  </p:sldLayoutIdLst>
  <p:hf hdr="0" ftr="0" dt="0"/>
  <p:txStyles>
    <p:titleStyle>
      <a:lvl1pPr algn="l" defTabSz="685800" rtl="0" eaLnBrk="1" latinLnBrk="0" hangingPunct="1">
        <a:lnSpc>
          <a:spcPct val="90000"/>
        </a:lnSpc>
        <a:spcBef>
          <a:spcPct val="0"/>
        </a:spcBef>
        <a:buNone/>
        <a:defRPr sz="2000" b="1" i="0" kern="1200">
          <a:solidFill>
            <a:srgbClr val="D50033"/>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Clr>
          <a:srgbClr val="333333"/>
        </a:buClr>
        <a:buFont typeface="Arial" panose="020B0604020202020204" pitchFamily="34" charset="0"/>
        <a:buChar char="•"/>
        <a:defRPr sz="1600" kern="1200">
          <a:solidFill>
            <a:srgbClr val="333333"/>
          </a:solidFill>
          <a:latin typeface="+mn-lt"/>
          <a:ea typeface="+mn-ea"/>
          <a:cs typeface="+mn-cs"/>
        </a:defRPr>
      </a:lvl1pPr>
      <a:lvl2pPr marL="514350" indent="-171450" algn="l" defTabSz="685800" rtl="0" eaLnBrk="1" latinLnBrk="0" hangingPunct="1">
        <a:lnSpc>
          <a:spcPct val="90000"/>
        </a:lnSpc>
        <a:spcBef>
          <a:spcPts val="375"/>
        </a:spcBef>
        <a:buClr>
          <a:srgbClr val="333333"/>
        </a:buClr>
        <a:buFont typeface="Arial" panose="020B0604020202020204" pitchFamily="34" charset="0"/>
        <a:buChar char="•"/>
        <a:defRPr sz="1400" kern="1200">
          <a:solidFill>
            <a:srgbClr val="333333"/>
          </a:solidFill>
          <a:latin typeface="+mn-lt"/>
          <a:ea typeface="+mn-ea"/>
          <a:cs typeface="+mn-cs"/>
        </a:defRPr>
      </a:lvl2pPr>
      <a:lvl3pPr marL="857250" indent="-171450" algn="l" defTabSz="685800" rtl="0" eaLnBrk="1" latinLnBrk="0" hangingPunct="1">
        <a:lnSpc>
          <a:spcPct val="90000"/>
        </a:lnSpc>
        <a:spcBef>
          <a:spcPts val="375"/>
        </a:spcBef>
        <a:buClr>
          <a:srgbClr val="333333"/>
        </a:buClr>
        <a:buFont typeface="Arial" panose="020B0604020202020204" pitchFamily="34" charset="0"/>
        <a:buChar char="•"/>
        <a:defRPr sz="1200" kern="1200">
          <a:solidFill>
            <a:srgbClr val="333333"/>
          </a:solidFill>
          <a:latin typeface="+mn-lt"/>
          <a:ea typeface="+mn-ea"/>
          <a:cs typeface="+mn-cs"/>
        </a:defRPr>
      </a:lvl3pPr>
      <a:lvl4pPr marL="1200150" indent="-171450" algn="l" defTabSz="685800" rtl="0" eaLnBrk="1" latinLnBrk="0" hangingPunct="1">
        <a:lnSpc>
          <a:spcPct val="90000"/>
        </a:lnSpc>
        <a:spcBef>
          <a:spcPts val="375"/>
        </a:spcBef>
        <a:buClr>
          <a:srgbClr val="333333"/>
        </a:buClr>
        <a:buFont typeface="Arial" panose="020B0604020202020204" pitchFamily="34" charset="0"/>
        <a:buChar char="•"/>
        <a:defRPr sz="1150" kern="1200">
          <a:solidFill>
            <a:srgbClr val="333333"/>
          </a:solidFill>
          <a:latin typeface="+mn-lt"/>
          <a:ea typeface="+mn-ea"/>
          <a:cs typeface="+mn-cs"/>
        </a:defRPr>
      </a:lvl4pPr>
      <a:lvl5pPr marL="1543050" indent="-171450" algn="l" defTabSz="685800" rtl="0" eaLnBrk="1" latinLnBrk="0" hangingPunct="1">
        <a:lnSpc>
          <a:spcPct val="90000"/>
        </a:lnSpc>
        <a:spcBef>
          <a:spcPts val="375"/>
        </a:spcBef>
        <a:buClr>
          <a:srgbClr val="333333"/>
        </a:buClr>
        <a:buFont typeface="Arial" panose="020B0604020202020204" pitchFamily="34" charset="0"/>
        <a:buChar char="•"/>
        <a:defRPr sz="1150" kern="1200">
          <a:solidFill>
            <a:srgbClr val="333333"/>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601ED1-DFEC-4A8D-8860-B7BBD7B5942B}"/>
              </a:ext>
            </a:extLst>
          </p:cNvPr>
          <p:cNvSpPr>
            <a:spLocks noGrp="1"/>
          </p:cNvSpPr>
          <p:nvPr>
            <p:ph type="sldNum" sz="quarter" idx="11"/>
          </p:nvPr>
        </p:nvSpPr>
        <p:spPr/>
        <p:txBody>
          <a:bodyPr/>
          <a:lstStyle/>
          <a:p>
            <a:fld id="{7C98B30C-4821-42FA-A3B1-F97E75927069}" type="slidenum">
              <a:rPr lang="en-US" smtClean="0"/>
              <a:pPr/>
              <a:t>1</a:t>
            </a:fld>
            <a:endParaRPr lang="en-US" dirty="0"/>
          </a:p>
        </p:txBody>
      </p:sp>
      <p:pic>
        <p:nvPicPr>
          <p:cNvPr id="6" name="Picture 2">
            <a:extLst>
              <a:ext uri="{FF2B5EF4-FFF2-40B4-BE49-F238E27FC236}">
                <a16:creationId xmlns:a16="http://schemas.microsoft.com/office/drawing/2014/main" id="{3D78E1FB-EC01-44AE-B676-F08A241F3560}"/>
              </a:ext>
            </a:extLst>
          </p:cNvPr>
          <p:cNvPicPr>
            <a:picLocks noChangeAspect="1" noChangeArrowheads="1"/>
          </p:cNvPicPr>
          <p:nvPr/>
        </p:nvPicPr>
        <p:blipFill>
          <a:blip r:embed="rId2" cstate="print"/>
          <a:srcRect/>
          <a:stretch>
            <a:fillRect/>
          </a:stretch>
        </p:blipFill>
        <p:spPr bwMode="auto">
          <a:xfrm>
            <a:off x="3204246" y="3341068"/>
            <a:ext cx="2588555" cy="1199511"/>
          </a:xfrm>
          <a:prstGeom prst="rect">
            <a:avLst/>
          </a:prstGeom>
          <a:noFill/>
          <a:ln w="9525">
            <a:noFill/>
            <a:miter lim="800000"/>
            <a:headEnd/>
            <a:tailEnd/>
          </a:ln>
        </p:spPr>
      </p:pic>
      <p:sp>
        <p:nvSpPr>
          <p:cNvPr id="3" name="正方形/長方形 2"/>
          <p:cNvSpPr/>
          <p:nvPr/>
        </p:nvSpPr>
        <p:spPr>
          <a:xfrm>
            <a:off x="1563092" y="1386832"/>
            <a:ext cx="6078920" cy="984885"/>
          </a:xfrm>
          <a:prstGeom prst="rect">
            <a:avLst/>
          </a:prstGeom>
        </p:spPr>
        <p:txBody>
          <a:bodyPr wrap="square">
            <a:spAutoFit/>
          </a:bodyPr>
          <a:lstStyle/>
          <a:p>
            <a:pPr algn="ctr">
              <a:spcAft>
                <a:spcPts val="0"/>
              </a:spcAft>
            </a:pPr>
            <a:r>
              <a:rPr lang="en-US" sz="1400" cap="all" dirty="0">
                <a:solidFill>
                  <a:schemeClr val="bg1"/>
                </a:solidFill>
              </a:rPr>
              <a:t>Remaining Useful Life Prediction of an Aircraft Engine</a:t>
            </a:r>
          </a:p>
          <a:p>
            <a:pPr algn="ctr">
              <a:spcAft>
                <a:spcPts val="0"/>
              </a:spcAft>
            </a:pPr>
            <a:endParaRPr lang="en-US" sz="1400" dirty="0">
              <a:solidFill>
                <a:schemeClr val="bg1"/>
              </a:solidFill>
            </a:endParaRPr>
          </a:p>
          <a:p>
            <a:pPr algn="ctr">
              <a:spcAft>
                <a:spcPts val="0"/>
              </a:spcAft>
            </a:pPr>
            <a:r>
              <a:rPr lang="en-US" sz="1000" dirty="0">
                <a:solidFill>
                  <a:schemeClr val="bg1"/>
                </a:solidFill>
              </a:rPr>
              <a:t>PHM08 Challenge - NASA Challenge Data</a:t>
            </a:r>
            <a:br>
              <a:rPr lang="en-US" sz="1000" dirty="0">
                <a:solidFill>
                  <a:schemeClr val="bg1"/>
                </a:solidFill>
              </a:rPr>
            </a:br>
            <a:r>
              <a:rPr lang="en-US" sz="1000" dirty="0">
                <a:solidFill>
                  <a:schemeClr val="bg1"/>
                </a:solidFill>
              </a:rPr>
              <a:t>Prognostics Center of Excellence Data Repository</a:t>
            </a:r>
            <a:br>
              <a:rPr lang="en-US" sz="1000" dirty="0">
                <a:solidFill>
                  <a:schemeClr val="bg1"/>
                </a:solidFill>
              </a:rPr>
            </a:br>
            <a:r>
              <a:rPr lang="en-US" sz="1000" u="sng" dirty="0">
                <a:solidFill>
                  <a:schemeClr val="bg1"/>
                </a:solidFill>
              </a:rPr>
              <a:t>https://ti.arc.nasa.gov/tech/dash/groups/pcoe/prognostic-data-repository/</a:t>
            </a:r>
            <a:endParaRPr lang="ja-JP" altLang="ja-JP" sz="1000" kern="100" dirty="0">
              <a:solidFill>
                <a:schemeClr val="bg1"/>
              </a:solidFill>
              <a:effectLst/>
              <a:latin typeface="游ゴシック" panose="020B0400000000000000" pitchFamily="50" charset="-128"/>
              <a:ea typeface="游ゴシック" panose="020B0400000000000000" pitchFamily="50" charset="-128"/>
              <a:cs typeface="Courier New" panose="02070309020205020404" pitchFamily="49" charset="0"/>
            </a:endParaRPr>
          </a:p>
        </p:txBody>
      </p:sp>
    </p:spTree>
    <p:extLst>
      <p:ext uri="{BB962C8B-B14F-4D97-AF65-F5344CB8AC3E}">
        <p14:creationId xmlns:p14="http://schemas.microsoft.com/office/powerpoint/2010/main" val="140937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C4F9CBD-7EB7-4474-BF2D-E8A2B1F7EA81}"/>
                  </a:ext>
                </a:extLst>
              </p:cNvPr>
              <p:cNvSpPr>
                <a:spLocks noGrp="1"/>
              </p:cNvSpPr>
              <p:nvPr>
                <p:ph type="body" sz="quarter" idx="11"/>
              </p:nvPr>
            </p:nvSpPr>
            <p:spPr>
              <a:xfrm>
                <a:off x="200025" y="188843"/>
                <a:ext cx="8650800" cy="4780722"/>
              </a:xfrm>
            </p:spPr>
            <p:txBody>
              <a:bodyPr/>
              <a:lstStyle/>
              <a:p>
                <a:r>
                  <a:rPr lang="en-US" dirty="0"/>
                  <a:t>10. We have taken mean absolute error of prediction to find out how good our model is. Following the above 9 steps, the obtained validation error is ~25 and test error is ~16. Thus, each RUL is predicted within </a:t>
                </a:r>
                <a14:m>
                  <m:oMath xmlns:m="http://schemas.openxmlformats.org/officeDocument/2006/math">
                    <m:r>
                      <a:rPr lang="en-US" b="0" i="1" smtClean="0">
                        <a:latin typeface="Cambria Math" panose="02040503050406030204" pitchFamily="18" charset="0"/>
                      </a:rPr>
                      <m:t>±16</m:t>
                    </m:r>
                  </m:oMath>
                </a14:m>
                <a:r>
                  <a:rPr lang="en-US" dirty="0"/>
                  <a:t> of the actual one. Therefore, we believe our model is reasonably correct.</a:t>
                </a:r>
              </a:p>
              <a:p>
                <a:endParaRPr lang="en-US" dirty="0"/>
              </a:p>
              <a:p>
                <a:r>
                  <a:rPr lang="en-US" dirty="0"/>
                  <a:t>11. Things to play with for furnishing result-</a:t>
                </a:r>
              </a:p>
              <a:p>
                <a:pPr lvl="3"/>
                <a:r>
                  <a:rPr lang="en-US" sz="1400" dirty="0"/>
                  <a:t>set </a:t>
                </a:r>
                <a:r>
                  <a:rPr lang="en-US" sz="1400"/>
                  <a:t>of sensors</a:t>
                </a:r>
                <a:endParaRPr lang="en-US" sz="1400" dirty="0"/>
              </a:p>
              <a:p>
                <a:pPr lvl="3"/>
                <a:r>
                  <a:rPr lang="en-US" sz="1400" dirty="0"/>
                  <a:t>outlier removal criteria</a:t>
                </a:r>
              </a:p>
              <a:p>
                <a:pPr lvl="3"/>
                <a:r>
                  <a:rPr lang="en-US" sz="1400" dirty="0"/>
                  <a:t>weights in soft voting of RUL</a:t>
                </a:r>
              </a:p>
              <a:p>
                <a:pPr lvl="3"/>
                <a:r>
                  <a:rPr lang="en-US" sz="1400" dirty="0"/>
                  <a:t>exponential model</a:t>
                </a:r>
              </a:p>
              <a:p>
                <a:endParaRPr lang="en-US" dirty="0"/>
              </a:p>
              <a:p>
                <a:endParaRPr lang="en-US" dirty="0"/>
              </a:p>
              <a:p>
                <a:r>
                  <a:rPr lang="en-US" dirty="0"/>
                  <a:t>Reference: </a:t>
                </a:r>
                <a:r>
                  <a:rPr lang="en-US" sz="1200" dirty="0"/>
                  <a:t>A Similarity-Based Prognostics Approach for Remaining Useful Life Estimation of Engineered Systems, </a:t>
                </a:r>
                <a:r>
                  <a:rPr lang="en-US" sz="1200" dirty="0" err="1"/>
                  <a:t>Tianyi</a:t>
                </a:r>
                <a:r>
                  <a:rPr lang="en-US" sz="1200" dirty="0"/>
                  <a:t> Wang, </a:t>
                </a:r>
                <a:r>
                  <a:rPr lang="en-US" sz="1200" dirty="0" err="1"/>
                  <a:t>Jianbo</a:t>
                </a:r>
                <a:r>
                  <a:rPr lang="en-US" sz="1200" dirty="0"/>
                  <a:t> Yu, David Siegel, and Jay Lee, 2008 INTERNATIONAL CONFERENCE ON PROGNOSTICS AND HEALTH MANAGEMENT</a:t>
                </a:r>
              </a:p>
            </p:txBody>
          </p:sp>
        </mc:Choice>
        <mc:Fallback>
          <p:sp>
            <p:nvSpPr>
              <p:cNvPr id="3" name="Text Placeholder 2">
                <a:extLst>
                  <a:ext uri="{FF2B5EF4-FFF2-40B4-BE49-F238E27FC236}">
                    <a16:creationId xmlns:a16="http://schemas.microsoft.com/office/drawing/2014/main" id="{4C4F9CBD-7EB7-4474-BF2D-E8A2B1F7EA81}"/>
                  </a:ext>
                </a:extLst>
              </p:cNvPr>
              <p:cNvSpPr>
                <a:spLocks noGrp="1" noRot="1" noChangeAspect="1" noMove="1" noResize="1" noEditPoints="1" noAdjustHandles="1" noChangeArrowheads="1" noChangeShapeType="1" noTextEdit="1"/>
              </p:cNvSpPr>
              <p:nvPr>
                <p:ph type="body" sz="quarter" idx="11"/>
              </p:nvPr>
            </p:nvSpPr>
            <p:spPr>
              <a:xfrm>
                <a:off x="200025" y="188843"/>
                <a:ext cx="8650800" cy="4780722"/>
              </a:xfrm>
              <a:blipFill>
                <a:blip r:embed="rId2"/>
                <a:stretch>
                  <a:fillRect l="-423" t="-383"/>
                </a:stretch>
              </a:blipFill>
            </p:spPr>
            <p:txBody>
              <a:bodyPr/>
              <a:lstStyle/>
              <a:p>
                <a:r>
                  <a:rPr lang="en-US">
                    <a:noFill/>
                  </a:rPr>
                  <a:t> </a:t>
                </a:r>
              </a:p>
            </p:txBody>
          </p:sp>
        </mc:Fallback>
      </mc:AlternateContent>
    </p:spTree>
    <p:extLst>
      <p:ext uri="{BB962C8B-B14F-4D97-AF65-F5344CB8AC3E}">
        <p14:creationId xmlns:p14="http://schemas.microsoft.com/office/powerpoint/2010/main" val="432503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2A5F-AA83-486C-AD3B-9DBEB28EF194}"/>
              </a:ext>
            </a:extLst>
          </p:cNvPr>
          <p:cNvSpPr>
            <a:spLocks noGrp="1"/>
          </p:cNvSpPr>
          <p:nvPr>
            <p:ph type="title"/>
          </p:nvPr>
        </p:nvSpPr>
        <p:spPr>
          <a:xfrm>
            <a:off x="198936" y="435282"/>
            <a:ext cx="8651889" cy="333529"/>
          </a:xfrm>
        </p:spPr>
        <p:txBody>
          <a:bodyPr/>
          <a:lstStyle/>
          <a:p>
            <a:r>
              <a:rPr lang="en-US" dirty="0"/>
              <a:t>Predict RUL on an Aircraft Engine – README FILE </a:t>
            </a:r>
          </a:p>
        </p:txBody>
      </p:sp>
      <p:sp>
        <p:nvSpPr>
          <p:cNvPr id="3" name="Text Placeholder 2">
            <a:extLst>
              <a:ext uri="{FF2B5EF4-FFF2-40B4-BE49-F238E27FC236}">
                <a16:creationId xmlns:a16="http://schemas.microsoft.com/office/drawing/2014/main" id="{74A557F0-80BF-4360-8427-0188ADE09DF8}"/>
              </a:ext>
            </a:extLst>
          </p:cNvPr>
          <p:cNvSpPr>
            <a:spLocks noGrp="1"/>
          </p:cNvSpPr>
          <p:nvPr>
            <p:ph type="body" sz="quarter" idx="11"/>
          </p:nvPr>
        </p:nvSpPr>
        <p:spPr>
          <a:xfrm>
            <a:off x="200025" y="840209"/>
            <a:ext cx="8650800" cy="3930574"/>
          </a:xfrm>
        </p:spPr>
        <p:txBody>
          <a:bodyPr/>
          <a:lstStyle/>
          <a:p>
            <a:pPr>
              <a:spcBef>
                <a:spcPts val="0"/>
              </a:spcBef>
            </a:pPr>
            <a:r>
              <a:rPr lang="en-US" sz="1200" dirty="0"/>
              <a:t>Experimental Scenario</a:t>
            </a:r>
          </a:p>
          <a:p>
            <a:pPr>
              <a:spcBef>
                <a:spcPts val="0"/>
              </a:spcBef>
            </a:pPr>
            <a:r>
              <a:rPr lang="en-US" sz="1200" dirty="0"/>
              <a:t>Data sets consists of multiple multivariate time series. Each data set is further divided into training and test subsets. Each time series is from a different engine – i.e., the data can be considered to be from a fleet of engines of the same type. Each engine starts with different degrees of initial wear and manufacturing variation which is unknown to the user. This wear and variation is considered normal, i.e., it is not considered a fault condition. There are three operational settings that have a substantial effect on engine performance. These settings are also included in the data. The data is contaminated with sensor noise.</a:t>
            </a:r>
          </a:p>
          <a:p>
            <a:pPr>
              <a:spcBef>
                <a:spcPts val="0"/>
              </a:spcBef>
            </a:pPr>
            <a:endParaRPr lang="en-US" sz="1200" dirty="0"/>
          </a:p>
          <a:p>
            <a:pPr>
              <a:spcBef>
                <a:spcPts val="0"/>
              </a:spcBef>
            </a:pPr>
            <a:r>
              <a:rPr lang="en-US" sz="1200" dirty="0"/>
              <a:t>The engine is operating normally at the start of each time series, and develops a fault at some point during the series. In the training set, the fault grows in magnitude until system failure. In the test set, the time series ends some time prior to system failure. The objective of the competition is to predict the number of remaining operational cycles before failure in the test set, i.e., the number of operational cycles after the last cycle that the engine will continue to operate. </a:t>
            </a:r>
          </a:p>
          <a:p>
            <a:pPr>
              <a:spcBef>
                <a:spcPts val="0"/>
              </a:spcBef>
            </a:pPr>
            <a:endParaRPr lang="en-US" sz="1200" dirty="0"/>
          </a:p>
          <a:p>
            <a:pPr>
              <a:spcBef>
                <a:spcPts val="0"/>
              </a:spcBef>
            </a:pPr>
            <a:r>
              <a:rPr lang="en-US" sz="1200" dirty="0"/>
              <a:t>The data is provided in a csv file with 26 columns of numbers. Each row is a snapshot of data taken during a single operational cycle, each column is a different variable. The columns correspond to: 1)unit number 2)time, in cycles 3)operational setting 1 4)operational setting 2 5)operational setting 3 6) sensor measurement  1 7) sensor measurement  2 ... 26) sensor measurement  26</a:t>
            </a:r>
          </a:p>
          <a:p>
            <a:pPr>
              <a:spcBef>
                <a:spcPts val="0"/>
              </a:spcBef>
            </a:pPr>
            <a:endParaRPr lang="en-US" sz="1200" dirty="0"/>
          </a:p>
          <a:p>
            <a:pPr>
              <a:spcBef>
                <a:spcPts val="0"/>
              </a:spcBef>
            </a:pPr>
            <a:r>
              <a:rPr lang="en-US" sz="1200" dirty="0"/>
              <a:t>Reference: A. Saxena, K. Goebel, D. Simon, and N. Eklund, “Damage Propagation Modeling for Aircraft Engine Run-to-Failure Simulation”, in the Proceedings of the </a:t>
            </a:r>
            <a:r>
              <a:rPr lang="en-US" sz="1200" dirty="0" err="1"/>
              <a:t>Ist</a:t>
            </a:r>
            <a:r>
              <a:rPr lang="en-US" sz="1200" dirty="0"/>
              <a:t> International Conference on Prognostics and Health Management (PHM08), Denver CO, Oct 2008.</a:t>
            </a:r>
          </a:p>
          <a:p>
            <a:endParaRPr lang="en-US" sz="1200" dirty="0"/>
          </a:p>
        </p:txBody>
      </p:sp>
    </p:spTree>
    <p:extLst>
      <p:ext uri="{BB962C8B-B14F-4D97-AF65-F5344CB8AC3E}">
        <p14:creationId xmlns:p14="http://schemas.microsoft.com/office/powerpoint/2010/main" val="353890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 Remaining Useful Life on an Aircraft Engine</a:t>
            </a:r>
          </a:p>
        </p:txBody>
      </p:sp>
      <p:sp>
        <p:nvSpPr>
          <p:cNvPr id="4" name="Text Placeholder 3">
            <a:extLst>
              <a:ext uri="{FF2B5EF4-FFF2-40B4-BE49-F238E27FC236}">
                <a16:creationId xmlns:a16="http://schemas.microsoft.com/office/drawing/2014/main" id="{A8382F78-5E7B-4C24-A353-694291A5C581}"/>
              </a:ext>
            </a:extLst>
          </p:cNvPr>
          <p:cNvSpPr>
            <a:spLocks noGrp="1"/>
          </p:cNvSpPr>
          <p:nvPr>
            <p:ph type="body" sz="quarter" idx="10"/>
          </p:nvPr>
        </p:nvSpPr>
        <p:spPr/>
        <p:txBody>
          <a:bodyPr/>
          <a:lstStyle/>
          <a:p>
            <a:endParaRPr lang="en-US"/>
          </a:p>
        </p:txBody>
      </p:sp>
      <p:sp>
        <p:nvSpPr>
          <p:cNvPr id="12" name="Picture 38" descr="bev-manufacturing"/>
          <p:cNvSpPr>
            <a:spLocks noChangeArrowheads="1"/>
          </p:cNvSpPr>
          <p:nvPr/>
        </p:nvSpPr>
        <p:spPr bwMode="auto">
          <a:xfrm>
            <a:off x="115888" y="5095876"/>
            <a:ext cx="18161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spcBef>
                <a:spcPct val="50000"/>
              </a:spcBef>
            </a:pPr>
            <a:endParaRPr lang="en-US" sz="1400">
              <a:latin typeface="Corbel" panose="020B0503020204020204" pitchFamily="34" charset="0"/>
            </a:endParaRPr>
          </a:p>
        </p:txBody>
      </p:sp>
      <p:sp>
        <p:nvSpPr>
          <p:cNvPr id="17" name="Picture 32" descr="bev-trading-adv"/>
          <p:cNvSpPr>
            <a:spLocks noChangeAspect="1" noChangeArrowheads="1"/>
          </p:cNvSpPr>
          <p:nvPr/>
        </p:nvSpPr>
        <p:spPr bwMode="auto">
          <a:xfrm>
            <a:off x="2489201" y="5111751"/>
            <a:ext cx="180816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spcBef>
                <a:spcPct val="50000"/>
              </a:spcBef>
            </a:pPr>
            <a:endParaRPr lang="en-US" sz="1400">
              <a:latin typeface="Corbel" panose="020B0503020204020204"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457200" y="814388"/>
            <a:ext cx="3912191" cy="1812871"/>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83517" y="2699340"/>
            <a:ext cx="4719636" cy="1847850"/>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4948084" y="1004956"/>
            <a:ext cx="3679297" cy="3353193"/>
          </a:xfrm>
          <a:prstGeom prst="rect">
            <a:avLst/>
          </a:prstGeom>
          <a:noFill/>
          <a:ln w="9525">
            <a:noFill/>
            <a:miter lim="800000"/>
            <a:headEnd/>
            <a:tailEnd/>
          </a:ln>
        </p:spPr>
      </p:pic>
    </p:spTree>
    <p:extLst>
      <p:ext uri="{BB962C8B-B14F-4D97-AF65-F5344CB8AC3E}">
        <p14:creationId xmlns:p14="http://schemas.microsoft.com/office/powerpoint/2010/main" val="285527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D7BCFD6F-125D-46F3-A282-59FA61A736EF}"/>
              </a:ext>
            </a:extLst>
          </p:cNvPr>
          <p:cNvPicPr>
            <a:picLocks noChangeAspect="1"/>
          </p:cNvPicPr>
          <p:nvPr/>
        </p:nvPicPr>
        <p:blipFill>
          <a:blip r:embed="rId2"/>
          <a:stretch>
            <a:fillRect/>
          </a:stretch>
        </p:blipFill>
        <p:spPr>
          <a:xfrm>
            <a:off x="5640511" y="1817341"/>
            <a:ext cx="1154895" cy="652767"/>
          </a:xfrm>
          <a:prstGeom prst="rect">
            <a:avLst/>
          </a:prstGeom>
        </p:spPr>
      </p:pic>
      <p:pic>
        <p:nvPicPr>
          <p:cNvPr id="67" name="Picture 66">
            <a:extLst>
              <a:ext uri="{FF2B5EF4-FFF2-40B4-BE49-F238E27FC236}">
                <a16:creationId xmlns:a16="http://schemas.microsoft.com/office/drawing/2014/main" id="{3003EEBD-7F4E-4994-BD6B-DD202814D3E7}"/>
              </a:ext>
            </a:extLst>
          </p:cNvPr>
          <p:cNvPicPr>
            <a:picLocks noChangeAspect="1"/>
          </p:cNvPicPr>
          <p:nvPr/>
        </p:nvPicPr>
        <p:blipFill>
          <a:blip r:embed="rId3"/>
          <a:stretch>
            <a:fillRect/>
          </a:stretch>
        </p:blipFill>
        <p:spPr>
          <a:xfrm>
            <a:off x="5507411" y="1864963"/>
            <a:ext cx="1193574" cy="674629"/>
          </a:xfrm>
          <a:prstGeom prst="rect">
            <a:avLst/>
          </a:prstGeom>
        </p:spPr>
      </p:pic>
      <p:pic>
        <p:nvPicPr>
          <p:cNvPr id="64" name="Picture 63">
            <a:extLst>
              <a:ext uri="{FF2B5EF4-FFF2-40B4-BE49-F238E27FC236}">
                <a16:creationId xmlns:a16="http://schemas.microsoft.com/office/drawing/2014/main" id="{B3A7DB2F-D059-4525-8C42-08F29BDA7E2A}"/>
              </a:ext>
            </a:extLst>
          </p:cNvPr>
          <p:cNvPicPr>
            <a:picLocks noChangeAspect="1"/>
          </p:cNvPicPr>
          <p:nvPr/>
        </p:nvPicPr>
        <p:blipFill>
          <a:blip r:embed="rId2"/>
          <a:stretch>
            <a:fillRect/>
          </a:stretch>
        </p:blipFill>
        <p:spPr>
          <a:xfrm>
            <a:off x="5587563" y="982530"/>
            <a:ext cx="1205085" cy="681135"/>
          </a:xfrm>
          <a:prstGeom prst="rect">
            <a:avLst/>
          </a:prstGeom>
        </p:spPr>
      </p:pic>
      <p:pic>
        <p:nvPicPr>
          <p:cNvPr id="65" name="Picture 64">
            <a:extLst>
              <a:ext uri="{FF2B5EF4-FFF2-40B4-BE49-F238E27FC236}">
                <a16:creationId xmlns:a16="http://schemas.microsoft.com/office/drawing/2014/main" id="{3BDFB60E-EA56-41C4-B0C8-C75EA38ECCAD}"/>
              </a:ext>
            </a:extLst>
          </p:cNvPr>
          <p:cNvPicPr>
            <a:picLocks noChangeAspect="1"/>
          </p:cNvPicPr>
          <p:nvPr/>
        </p:nvPicPr>
        <p:blipFill>
          <a:blip r:embed="rId3"/>
          <a:stretch>
            <a:fillRect/>
          </a:stretch>
        </p:blipFill>
        <p:spPr>
          <a:xfrm>
            <a:off x="5490686" y="1051966"/>
            <a:ext cx="1216682" cy="687690"/>
          </a:xfrm>
          <a:prstGeom prst="rect">
            <a:avLst/>
          </a:prstGeom>
        </p:spPr>
      </p:pic>
      <p:pic>
        <p:nvPicPr>
          <p:cNvPr id="62" name="Picture 61">
            <a:extLst>
              <a:ext uri="{FF2B5EF4-FFF2-40B4-BE49-F238E27FC236}">
                <a16:creationId xmlns:a16="http://schemas.microsoft.com/office/drawing/2014/main" id="{206AD446-F816-4AB0-8F26-0F3D6810521F}"/>
              </a:ext>
            </a:extLst>
          </p:cNvPr>
          <p:cNvPicPr>
            <a:picLocks noChangeAspect="1"/>
          </p:cNvPicPr>
          <p:nvPr/>
        </p:nvPicPr>
        <p:blipFill>
          <a:blip r:embed="rId2"/>
          <a:stretch>
            <a:fillRect/>
          </a:stretch>
        </p:blipFill>
        <p:spPr>
          <a:xfrm>
            <a:off x="5587563" y="2617314"/>
            <a:ext cx="1205085" cy="681135"/>
          </a:xfrm>
          <a:prstGeom prst="rect">
            <a:avLst/>
          </a:prstGeom>
        </p:spPr>
      </p:pic>
      <p:pic>
        <p:nvPicPr>
          <p:cNvPr id="63" name="Picture 62">
            <a:extLst>
              <a:ext uri="{FF2B5EF4-FFF2-40B4-BE49-F238E27FC236}">
                <a16:creationId xmlns:a16="http://schemas.microsoft.com/office/drawing/2014/main" id="{82921203-5B97-471D-BE28-388B7A2A78BC}"/>
              </a:ext>
            </a:extLst>
          </p:cNvPr>
          <p:cNvPicPr>
            <a:picLocks noChangeAspect="1"/>
          </p:cNvPicPr>
          <p:nvPr/>
        </p:nvPicPr>
        <p:blipFill>
          <a:blip r:embed="rId3"/>
          <a:stretch>
            <a:fillRect/>
          </a:stretch>
        </p:blipFill>
        <p:spPr>
          <a:xfrm>
            <a:off x="5490686" y="2686750"/>
            <a:ext cx="1216682" cy="687690"/>
          </a:xfrm>
          <a:prstGeom prst="rect">
            <a:avLst/>
          </a:prstGeom>
        </p:spPr>
      </p:pic>
      <p:pic>
        <p:nvPicPr>
          <p:cNvPr id="61" name="Picture 60">
            <a:extLst>
              <a:ext uri="{FF2B5EF4-FFF2-40B4-BE49-F238E27FC236}">
                <a16:creationId xmlns:a16="http://schemas.microsoft.com/office/drawing/2014/main" id="{67B1B699-3F68-4FC4-B8A2-FC479AEE4755}"/>
              </a:ext>
            </a:extLst>
          </p:cNvPr>
          <p:cNvPicPr>
            <a:picLocks noChangeAspect="1"/>
          </p:cNvPicPr>
          <p:nvPr/>
        </p:nvPicPr>
        <p:blipFill>
          <a:blip r:embed="rId2"/>
          <a:stretch>
            <a:fillRect/>
          </a:stretch>
        </p:blipFill>
        <p:spPr>
          <a:xfrm>
            <a:off x="5640512" y="3811300"/>
            <a:ext cx="1205085" cy="681135"/>
          </a:xfrm>
          <a:prstGeom prst="rect">
            <a:avLst/>
          </a:prstGeom>
        </p:spPr>
      </p:pic>
      <p:pic>
        <p:nvPicPr>
          <p:cNvPr id="60" name="Picture 59">
            <a:extLst>
              <a:ext uri="{FF2B5EF4-FFF2-40B4-BE49-F238E27FC236}">
                <a16:creationId xmlns:a16="http://schemas.microsoft.com/office/drawing/2014/main" id="{4CF8860F-E98C-4817-85DD-AB2A8CE88DF6}"/>
              </a:ext>
            </a:extLst>
          </p:cNvPr>
          <p:cNvPicPr>
            <a:picLocks noChangeAspect="1"/>
          </p:cNvPicPr>
          <p:nvPr/>
        </p:nvPicPr>
        <p:blipFill>
          <a:blip r:embed="rId3"/>
          <a:stretch>
            <a:fillRect/>
          </a:stretch>
        </p:blipFill>
        <p:spPr>
          <a:xfrm>
            <a:off x="5543635" y="3880736"/>
            <a:ext cx="1216682" cy="687690"/>
          </a:xfrm>
          <a:prstGeom prst="rect">
            <a:avLst/>
          </a:prstGeom>
        </p:spPr>
      </p:pic>
      <p:pic>
        <p:nvPicPr>
          <p:cNvPr id="56" name="Picture 55">
            <a:extLst>
              <a:ext uri="{FF2B5EF4-FFF2-40B4-BE49-F238E27FC236}">
                <a16:creationId xmlns:a16="http://schemas.microsoft.com/office/drawing/2014/main" id="{8234CBD2-5721-41C1-B8F7-03A3A75202AF}"/>
              </a:ext>
            </a:extLst>
          </p:cNvPr>
          <p:cNvPicPr>
            <a:picLocks noChangeAspect="1"/>
          </p:cNvPicPr>
          <p:nvPr/>
        </p:nvPicPr>
        <p:blipFill>
          <a:blip r:embed="rId4"/>
          <a:stretch>
            <a:fillRect/>
          </a:stretch>
        </p:blipFill>
        <p:spPr>
          <a:xfrm>
            <a:off x="1572110" y="3934754"/>
            <a:ext cx="1101555" cy="622618"/>
          </a:xfrm>
          <a:prstGeom prst="rect">
            <a:avLst/>
          </a:prstGeom>
        </p:spPr>
      </p:pic>
      <p:pic>
        <p:nvPicPr>
          <p:cNvPr id="57" name="Picture 56">
            <a:extLst>
              <a:ext uri="{FF2B5EF4-FFF2-40B4-BE49-F238E27FC236}">
                <a16:creationId xmlns:a16="http://schemas.microsoft.com/office/drawing/2014/main" id="{ABF4E0B7-D525-44F4-BE03-FA1A290FEB89}"/>
              </a:ext>
            </a:extLst>
          </p:cNvPr>
          <p:cNvPicPr>
            <a:picLocks noChangeAspect="1"/>
          </p:cNvPicPr>
          <p:nvPr/>
        </p:nvPicPr>
        <p:blipFill>
          <a:blip r:embed="rId5"/>
          <a:stretch>
            <a:fillRect/>
          </a:stretch>
        </p:blipFill>
        <p:spPr>
          <a:xfrm>
            <a:off x="1521714" y="3995041"/>
            <a:ext cx="1073466" cy="606741"/>
          </a:xfrm>
          <a:prstGeom prst="rect">
            <a:avLst/>
          </a:prstGeom>
        </p:spPr>
      </p:pic>
      <p:pic>
        <p:nvPicPr>
          <p:cNvPr id="54" name="Picture 53">
            <a:extLst>
              <a:ext uri="{FF2B5EF4-FFF2-40B4-BE49-F238E27FC236}">
                <a16:creationId xmlns:a16="http://schemas.microsoft.com/office/drawing/2014/main" id="{80466F5A-2713-48E4-8E53-7BFD6677E84E}"/>
              </a:ext>
            </a:extLst>
          </p:cNvPr>
          <p:cNvPicPr>
            <a:picLocks noChangeAspect="1"/>
          </p:cNvPicPr>
          <p:nvPr/>
        </p:nvPicPr>
        <p:blipFill>
          <a:blip r:embed="rId4"/>
          <a:stretch>
            <a:fillRect/>
          </a:stretch>
        </p:blipFill>
        <p:spPr>
          <a:xfrm>
            <a:off x="1542497" y="1889043"/>
            <a:ext cx="1101555" cy="622618"/>
          </a:xfrm>
          <a:prstGeom prst="rect">
            <a:avLst/>
          </a:prstGeom>
        </p:spPr>
      </p:pic>
      <p:pic>
        <p:nvPicPr>
          <p:cNvPr id="55" name="Picture 54">
            <a:extLst>
              <a:ext uri="{FF2B5EF4-FFF2-40B4-BE49-F238E27FC236}">
                <a16:creationId xmlns:a16="http://schemas.microsoft.com/office/drawing/2014/main" id="{67F8676C-B8F7-4669-AD83-521B6E2A2BB2}"/>
              </a:ext>
            </a:extLst>
          </p:cNvPr>
          <p:cNvPicPr>
            <a:picLocks noChangeAspect="1"/>
          </p:cNvPicPr>
          <p:nvPr/>
        </p:nvPicPr>
        <p:blipFill>
          <a:blip r:embed="rId5"/>
          <a:stretch>
            <a:fillRect/>
          </a:stretch>
        </p:blipFill>
        <p:spPr>
          <a:xfrm>
            <a:off x="1485649" y="1944289"/>
            <a:ext cx="1073466" cy="606741"/>
          </a:xfrm>
          <a:prstGeom prst="rect">
            <a:avLst/>
          </a:prstGeom>
        </p:spPr>
      </p:pic>
      <p:pic>
        <p:nvPicPr>
          <p:cNvPr id="52" name="Picture 51">
            <a:extLst>
              <a:ext uri="{FF2B5EF4-FFF2-40B4-BE49-F238E27FC236}">
                <a16:creationId xmlns:a16="http://schemas.microsoft.com/office/drawing/2014/main" id="{B8A51362-B2EA-4809-9A30-3A3091315DE9}"/>
              </a:ext>
            </a:extLst>
          </p:cNvPr>
          <p:cNvPicPr>
            <a:picLocks noChangeAspect="1"/>
          </p:cNvPicPr>
          <p:nvPr/>
        </p:nvPicPr>
        <p:blipFill>
          <a:blip r:embed="rId4"/>
          <a:stretch>
            <a:fillRect/>
          </a:stretch>
        </p:blipFill>
        <p:spPr>
          <a:xfrm>
            <a:off x="1571960" y="1089073"/>
            <a:ext cx="1101555" cy="622618"/>
          </a:xfrm>
          <a:prstGeom prst="rect">
            <a:avLst/>
          </a:prstGeom>
        </p:spPr>
      </p:pic>
      <p:pic>
        <p:nvPicPr>
          <p:cNvPr id="53" name="Picture 52">
            <a:extLst>
              <a:ext uri="{FF2B5EF4-FFF2-40B4-BE49-F238E27FC236}">
                <a16:creationId xmlns:a16="http://schemas.microsoft.com/office/drawing/2014/main" id="{ADDF04C3-A5D4-4EDF-B3D7-977FCEEC2ADE}"/>
              </a:ext>
            </a:extLst>
          </p:cNvPr>
          <p:cNvPicPr>
            <a:picLocks noChangeAspect="1"/>
          </p:cNvPicPr>
          <p:nvPr/>
        </p:nvPicPr>
        <p:blipFill>
          <a:blip r:embed="rId5"/>
          <a:stretch>
            <a:fillRect/>
          </a:stretch>
        </p:blipFill>
        <p:spPr>
          <a:xfrm>
            <a:off x="1521564" y="1149360"/>
            <a:ext cx="1073466" cy="606741"/>
          </a:xfrm>
          <a:prstGeom prst="rect">
            <a:avLst/>
          </a:prstGeom>
        </p:spPr>
      </p:pic>
      <p:pic>
        <p:nvPicPr>
          <p:cNvPr id="51" name="Picture 50">
            <a:extLst>
              <a:ext uri="{FF2B5EF4-FFF2-40B4-BE49-F238E27FC236}">
                <a16:creationId xmlns:a16="http://schemas.microsoft.com/office/drawing/2014/main" id="{55C13561-279A-4D7A-8B4C-8A796584B96B}"/>
              </a:ext>
            </a:extLst>
          </p:cNvPr>
          <p:cNvPicPr>
            <a:picLocks noChangeAspect="1"/>
          </p:cNvPicPr>
          <p:nvPr/>
        </p:nvPicPr>
        <p:blipFill>
          <a:blip r:embed="rId4"/>
          <a:stretch>
            <a:fillRect/>
          </a:stretch>
        </p:blipFill>
        <p:spPr>
          <a:xfrm>
            <a:off x="1517555" y="2675848"/>
            <a:ext cx="1101555" cy="622618"/>
          </a:xfrm>
          <a:prstGeom prst="rect">
            <a:avLst/>
          </a:prstGeom>
        </p:spPr>
      </p:pic>
      <p:pic>
        <p:nvPicPr>
          <p:cNvPr id="49" name="Picture 48">
            <a:extLst>
              <a:ext uri="{FF2B5EF4-FFF2-40B4-BE49-F238E27FC236}">
                <a16:creationId xmlns:a16="http://schemas.microsoft.com/office/drawing/2014/main" id="{0C106A7F-DE1D-4AE4-922A-694531D46E4A}"/>
              </a:ext>
            </a:extLst>
          </p:cNvPr>
          <p:cNvPicPr>
            <a:picLocks noChangeAspect="1"/>
          </p:cNvPicPr>
          <p:nvPr/>
        </p:nvPicPr>
        <p:blipFill>
          <a:blip r:embed="rId5"/>
          <a:stretch>
            <a:fillRect/>
          </a:stretch>
        </p:blipFill>
        <p:spPr>
          <a:xfrm>
            <a:off x="1467159" y="2736135"/>
            <a:ext cx="1073466" cy="606741"/>
          </a:xfrm>
          <a:prstGeom prst="rect">
            <a:avLst/>
          </a:prstGeom>
        </p:spPr>
      </p:pic>
      <p:sp>
        <p:nvSpPr>
          <p:cNvPr id="2" name="Title 1"/>
          <p:cNvSpPr>
            <a:spLocks noGrp="1"/>
          </p:cNvSpPr>
          <p:nvPr>
            <p:ph type="title"/>
          </p:nvPr>
        </p:nvSpPr>
        <p:spPr/>
        <p:txBody>
          <a:bodyPr>
            <a:normAutofit fontScale="90000"/>
          </a:bodyPr>
          <a:lstStyle/>
          <a:p>
            <a:r>
              <a:rPr lang="en-US" dirty="0"/>
              <a:t>Problem Statement</a:t>
            </a:r>
          </a:p>
        </p:txBody>
      </p:sp>
      <p:sp>
        <p:nvSpPr>
          <p:cNvPr id="3" name="Text Placeholder 2"/>
          <p:cNvSpPr>
            <a:spLocks noGrp="1"/>
          </p:cNvSpPr>
          <p:nvPr>
            <p:ph type="body" sz="quarter" idx="10"/>
          </p:nvPr>
        </p:nvSpPr>
        <p:spPr>
          <a:xfrm>
            <a:off x="233334" y="710485"/>
            <a:ext cx="8651888" cy="3559578"/>
          </a:xfrm>
        </p:spPr>
        <p:txBody>
          <a:bodyPr/>
          <a:lstStyle/>
          <a:p>
            <a:pPr marL="0" indent="0">
              <a:buNone/>
            </a:pPr>
            <a:r>
              <a:rPr lang="en-US" dirty="0"/>
              <a:t>Given</a:t>
            </a:r>
          </a:p>
        </p:txBody>
      </p:sp>
      <p:pic>
        <p:nvPicPr>
          <p:cNvPr id="5" name="Picture 2"/>
          <p:cNvPicPr>
            <a:picLocks noChangeAspect="1" noChangeArrowheads="1"/>
          </p:cNvPicPr>
          <p:nvPr/>
        </p:nvPicPr>
        <p:blipFill>
          <a:blip r:embed="rId6" cstate="print"/>
          <a:srcRect/>
          <a:stretch>
            <a:fillRect/>
          </a:stretch>
        </p:blipFill>
        <p:spPr bwMode="auto">
          <a:xfrm>
            <a:off x="338264" y="1305750"/>
            <a:ext cx="981417" cy="454779"/>
          </a:xfrm>
          <a:prstGeom prst="rect">
            <a:avLst/>
          </a:prstGeom>
          <a:noFill/>
          <a:ln w="9525">
            <a:noFill/>
            <a:miter lim="800000"/>
            <a:headEnd/>
            <a:tailEnd/>
          </a:ln>
        </p:spPr>
      </p:pic>
      <p:pic>
        <p:nvPicPr>
          <p:cNvPr id="6" name="Picture 2"/>
          <p:cNvPicPr>
            <a:picLocks noChangeAspect="1" noChangeArrowheads="1"/>
          </p:cNvPicPr>
          <p:nvPr/>
        </p:nvPicPr>
        <p:blipFill>
          <a:blip r:embed="rId6" cstate="print"/>
          <a:srcRect/>
          <a:stretch>
            <a:fillRect/>
          </a:stretch>
        </p:blipFill>
        <p:spPr bwMode="auto">
          <a:xfrm>
            <a:off x="429189" y="2026752"/>
            <a:ext cx="981417" cy="454779"/>
          </a:xfrm>
          <a:prstGeom prst="rect">
            <a:avLst/>
          </a:prstGeom>
          <a:noFill/>
          <a:ln w="9525">
            <a:noFill/>
            <a:miter lim="800000"/>
            <a:headEnd/>
            <a:tailEnd/>
          </a:ln>
        </p:spPr>
      </p:pic>
      <p:pic>
        <p:nvPicPr>
          <p:cNvPr id="8" name="Picture 2"/>
          <p:cNvPicPr>
            <a:picLocks noChangeAspect="1" noChangeArrowheads="1"/>
          </p:cNvPicPr>
          <p:nvPr/>
        </p:nvPicPr>
        <p:blipFill>
          <a:blip r:embed="rId6" cstate="print"/>
          <a:srcRect/>
          <a:stretch>
            <a:fillRect/>
          </a:stretch>
        </p:blipFill>
        <p:spPr bwMode="auto">
          <a:xfrm>
            <a:off x="383313" y="2743990"/>
            <a:ext cx="981417" cy="454779"/>
          </a:xfrm>
          <a:prstGeom prst="rect">
            <a:avLst/>
          </a:prstGeom>
          <a:noFill/>
          <a:ln w="9525">
            <a:noFill/>
            <a:miter lim="800000"/>
            <a:headEnd/>
            <a:tailEnd/>
          </a:ln>
        </p:spPr>
      </p:pic>
      <p:pic>
        <p:nvPicPr>
          <p:cNvPr id="9" name="Picture 2"/>
          <p:cNvPicPr>
            <a:picLocks noChangeAspect="1" noChangeArrowheads="1"/>
          </p:cNvPicPr>
          <p:nvPr/>
        </p:nvPicPr>
        <p:blipFill>
          <a:blip r:embed="rId6" cstate="print"/>
          <a:srcRect/>
          <a:stretch>
            <a:fillRect/>
          </a:stretch>
        </p:blipFill>
        <p:spPr bwMode="auto">
          <a:xfrm>
            <a:off x="326757" y="4113332"/>
            <a:ext cx="981417" cy="454779"/>
          </a:xfrm>
          <a:prstGeom prst="rect">
            <a:avLst/>
          </a:prstGeom>
          <a:noFill/>
          <a:ln w="9525">
            <a:noFill/>
            <a:miter lim="800000"/>
            <a:headEnd/>
            <a:tailEnd/>
          </a:ln>
        </p:spPr>
      </p:pic>
      <p:sp>
        <p:nvSpPr>
          <p:cNvPr id="10" name="TextBox 9"/>
          <p:cNvSpPr txBox="1"/>
          <p:nvPr/>
        </p:nvSpPr>
        <p:spPr>
          <a:xfrm>
            <a:off x="209736" y="1198028"/>
            <a:ext cx="642284" cy="215444"/>
          </a:xfrm>
          <a:prstGeom prst="rect">
            <a:avLst/>
          </a:prstGeom>
          <a:solidFill>
            <a:schemeClr val="bg1"/>
          </a:solidFill>
        </p:spPr>
        <p:txBody>
          <a:bodyPr wrap="square" rtlCol="0">
            <a:spAutoFit/>
          </a:bodyPr>
          <a:lstStyle/>
          <a:p>
            <a:r>
              <a:rPr lang="en-US" sz="800" dirty="0">
                <a:solidFill>
                  <a:srgbClr val="333333"/>
                </a:solidFill>
              </a:rPr>
              <a:t>Engine 1</a:t>
            </a:r>
          </a:p>
        </p:txBody>
      </p:sp>
      <p:sp>
        <p:nvSpPr>
          <p:cNvPr id="11" name="TextBox 10"/>
          <p:cNvSpPr txBox="1"/>
          <p:nvPr/>
        </p:nvSpPr>
        <p:spPr>
          <a:xfrm>
            <a:off x="215395" y="1961170"/>
            <a:ext cx="642284" cy="215444"/>
          </a:xfrm>
          <a:prstGeom prst="rect">
            <a:avLst/>
          </a:prstGeom>
          <a:solidFill>
            <a:schemeClr val="bg1"/>
          </a:solidFill>
        </p:spPr>
        <p:txBody>
          <a:bodyPr wrap="square" rtlCol="0">
            <a:spAutoFit/>
          </a:bodyPr>
          <a:lstStyle/>
          <a:p>
            <a:r>
              <a:rPr lang="en-US" sz="800" dirty="0">
                <a:solidFill>
                  <a:srgbClr val="333333"/>
                </a:solidFill>
              </a:rPr>
              <a:t>Engine 2</a:t>
            </a:r>
          </a:p>
        </p:txBody>
      </p:sp>
      <p:sp>
        <p:nvSpPr>
          <p:cNvPr id="12" name="TextBox 11"/>
          <p:cNvSpPr txBox="1"/>
          <p:nvPr/>
        </p:nvSpPr>
        <p:spPr>
          <a:xfrm>
            <a:off x="246761" y="2633896"/>
            <a:ext cx="642284" cy="215444"/>
          </a:xfrm>
          <a:prstGeom prst="rect">
            <a:avLst/>
          </a:prstGeom>
          <a:solidFill>
            <a:schemeClr val="bg1"/>
          </a:solidFill>
        </p:spPr>
        <p:txBody>
          <a:bodyPr wrap="square" rtlCol="0">
            <a:spAutoFit/>
          </a:bodyPr>
          <a:lstStyle/>
          <a:p>
            <a:r>
              <a:rPr lang="en-US" sz="800" dirty="0">
                <a:solidFill>
                  <a:srgbClr val="333333"/>
                </a:solidFill>
              </a:rPr>
              <a:t>Engine 3</a:t>
            </a:r>
          </a:p>
        </p:txBody>
      </p:sp>
      <p:sp>
        <p:nvSpPr>
          <p:cNvPr id="14" name="TextBox 13"/>
          <p:cNvSpPr txBox="1"/>
          <p:nvPr/>
        </p:nvSpPr>
        <p:spPr>
          <a:xfrm>
            <a:off x="215395" y="4071075"/>
            <a:ext cx="704503" cy="215444"/>
          </a:xfrm>
          <a:prstGeom prst="rect">
            <a:avLst/>
          </a:prstGeom>
          <a:solidFill>
            <a:schemeClr val="bg1"/>
          </a:solidFill>
        </p:spPr>
        <p:txBody>
          <a:bodyPr wrap="square" rtlCol="0">
            <a:spAutoFit/>
          </a:bodyPr>
          <a:lstStyle/>
          <a:p>
            <a:r>
              <a:rPr lang="en-US" sz="800" dirty="0">
                <a:solidFill>
                  <a:srgbClr val="333333"/>
                </a:solidFill>
              </a:rPr>
              <a:t>Engine 100</a:t>
            </a:r>
          </a:p>
        </p:txBody>
      </p:sp>
      <p:pic>
        <p:nvPicPr>
          <p:cNvPr id="16" name="Picture 15"/>
          <p:cNvPicPr>
            <a:picLocks noChangeAspect="1"/>
          </p:cNvPicPr>
          <p:nvPr/>
        </p:nvPicPr>
        <p:blipFill>
          <a:blip r:embed="rId5"/>
          <a:stretch>
            <a:fillRect/>
          </a:stretch>
        </p:blipFill>
        <p:spPr>
          <a:xfrm>
            <a:off x="1450299" y="1207524"/>
            <a:ext cx="1073466" cy="606741"/>
          </a:xfrm>
          <a:prstGeom prst="rect">
            <a:avLst/>
          </a:prstGeom>
        </p:spPr>
      </p:pic>
      <p:pic>
        <p:nvPicPr>
          <p:cNvPr id="17" name="Picture 16"/>
          <p:cNvPicPr>
            <a:picLocks noChangeAspect="1"/>
          </p:cNvPicPr>
          <p:nvPr/>
        </p:nvPicPr>
        <p:blipFill>
          <a:blip r:embed="rId7"/>
          <a:stretch>
            <a:fillRect/>
          </a:stretch>
        </p:blipFill>
        <p:spPr>
          <a:xfrm>
            <a:off x="1422606" y="1983042"/>
            <a:ext cx="1066031" cy="602539"/>
          </a:xfrm>
          <a:prstGeom prst="rect">
            <a:avLst/>
          </a:prstGeom>
        </p:spPr>
      </p:pic>
      <p:pic>
        <p:nvPicPr>
          <p:cNvPr id="18" name="Picture 17"/>
          <p:cNvPicPr>
            <a:picLocks noChangeAspect="1"/>
          </p:cNvPicPr>
          <p:nvPr/>
        </p:nvPicPr>
        <p:blipFill>
          <a:blip r:embed="rId8"/>
          <a:stretch>
            <a:fillRect/>
          </a:stretch>
        </p:blipFill>
        <p:spPr>
          <a:xfrm>
            <a:off x="1457733" y="4039451"/>
            <a:ext cx="1066031" cy="602539"/>
          </a:xfrm>
          <a:prstGeom prst="rect">
            <a:avLst/>
          </a:prstGeom>
        </p:spPr>
      </p:pic>
      <p:pic>
        <p:nvPicPr>
          <p:cNvPr id="19" name="Picture 18"/>
          <p:cNvPicPr>
            <a:picLocks noChangeAspect="1"/>
          </p:cNvPicPr>
          <p:nvPr/>
        </p:nvPicPr>
        <p:blipFill>
          <a:blip r:embed="rId9"/>
          <a:stretch>
            <a:fillRect/>
          </a:stretch>
        </p:blipFill>
        <p:spPr>
          <a:xfrm>
            <a:off x="1375668" y="2792230"/>
            <a:ext cx="1073465" cy="606741"/>
          </a:xfrm>
          <a:prstGeom prst="rect">
            <a:avLst/>
          </a:prstGeom>
        </p:spPr>
      </p:pic>
      <p:sp>
        <p:nvSpPr>
          <p:cNvPr id="20" name="TextBox 19"/>
          <p:cNvSpPr txBox="1"/>
          <p:nvPr/>
        </p:nvSpPr>
        <p:spPr>
          <a:xfrm>
            <a:off x="675839" y="3323339"/>
            <a:ext cx="234360" cy="738664"/>
          </a:xfrm>
          <a:prstGeom prst="rect">
            <a:avLst/>
          </a:prstGeom>
          <a:noFill/>
        </p:spPr>
        <p:txBody>
          <a:bodyPr wrap="none" rtlCol="0">
            <a:spAutoFit/>
          </a:bodyPr>
          <a:lstStyle/>
          <a:p>
            <a:r>
              <a:rPr lang="en-US" sz="1400" dirty="0">
                <a:solidFill>
                  <a:srgbClr val="333333"/>
                </a:solidFill>
              </a:rPr>
              <a:t>.</a:t>
            </a:r>
          </a:p>
          <a:p>
            <a:r>
              <a:rPr lang="en-US" sz="1400" dirty="0">
                <a:solidFill>
                  <a:srgbClr val="333333"/>
                </a:solidFill>
              </a:rPr>
              <a:t>.</a:t>
            </a:r>
          </a:p>
          <a:p>
            <a:r>
              <a:rPr lang="en-US" sz="1400" dirty="0">
                <a:solidFill>
                  <a:srgbClr val="333333"/>
                </a:solidFill>
              </a:rPr>
              <a:t>.</a:t>
            </a:r>
          </a:p>
        </p:txBody>
      </p:sp>
      <p:sp>
        <p:nvSpPr>
          <p:cNvPr id="21" name="TextBox 20"/>
          <p:cNvSpPr txBox="1"/>
          <p:nvPr/>
        </p:nvSpPr>
        <p:spPr>
          <a:xfrm>
            <a:off x="2774603" y="1372276"/>
            <a:ext cx="1017971" cy="307777"/>
          </a:xfrm>
          <a:prstGeom prst="rect">
            <a:avLst/>
          </a:prstGeom>
          <a:noFill/>
        </p:spPr>
        <p:txBody>
          <a:bodyPr wrap="none" rtlCol="0">
            <a:spAutoFit/>
          </a:bodyPr>
          <a:lstStyle/>
          <a:p>
            <a:r>
              <a:rPr lang="en-US" sz="1400" dirty="0">
                <a:solidFill>
                  <a:srgbClr val="333333"/>
                </a:solidFill>
              </a:rPr>
              <a:t>TUL = 192</a:t>
            </a:r>
          </a:p>
        </p:txBody>
      </p:sp>
      <p:sp>
        <p:nvSpPr>
          <p:cNvPr id="23" name="TextBox 22"/>
          <p:cNvSpPr txBox="1"/>
          <p:nvPr/>
        </p:nvSpPr>
        <p:spPr>
          <a:xfrm>
            <a:off x="2774603" y="2089294"/>
            <a:ext cx="1017971" cy="307777"/>
          </a:xfrm>
          <a:prstGeom prst="rect">
            <a:avLst/>
          </a:prstGeom>
          <a:noFill/>
        </p:spPr>
        <p:txBody>
          <a:bodyPr wrap="none" rtlCol="0">
            <a:spAutoFit/>
          </a:bodyPr>
          <a:lstStyle/>
          <a:p>
            <a:r>
              <a:rPr lang="en-US" sz="1400" dirty="0">
                <a:solidFill>
                  <a:srgbClr val="333333"/>
                </a:solidFill>
              </a:rPr>
              <a:t>TUL = 245</a:t>
            </a:r>
          </a:p>
        </p:txBody>
      </p:sp>
      <p:sp>
        <p:nvSpPr>
          <p:cNvPr id="24" name="TextBox 23"/>
          <p:cNvSpPr txBox="1"/>
          <p:nvPr/>
        </p:nvSpPr>
        <p:spPr>
          <a:xfrm>
            <a:off x="2796020" y="2806312"/>
            <a:ext cx="1017971" cy="307777"/>
          </a:xfrm>
          <a:prstGeom prst="rect">
            <a:avLst/>
          </a:prstGeom>
          <a:noFill/>
        </p:spPr>
        <p:txBody>
          <a:bodyPr wrap="none" rtlCol="0">
            <a:spAutoFit/>
          </a:bodyPr>
          <a:lstStyle/>
          <a:p>
            <a:r>
              <a:rPr lang="en-US" sz="1400" dirty="0">
                <a:solidFill>
                  <a:srgbClr val="333333"/>
                </a:solidFill>
              </a:rPr>
              <a:t>TUL = 135</a:t>
            </a:r>
          </a:p>
        </p:txBody>
      </p:sp>
      <p:sp>
        <p:nvSpPr>
          <p:cNvPr id="25" name="TextBox 24"/>
          <p:cNvSpPr txBox="1"/>
          <p:nvPr/>
        </p:nvSpPr>
        <p:spPr>
          <a:xfrm>
            <a:off x="2816623" y="4108827"/>
            <a:ext cx="1017971" cy="307777"/>
          </a:xfrm>
          <a:prstGeom prst="rect">
            <a:avLst/>
          </a:prstGeom>
          <a:noFill/>
        </p:spPr>
        <p:txBody>
          <a:bodyPr wrap="none" rtlCol="0">
            <a:spAutoFit/>
          </a:bodyPr>
          <a:lstStyle/>
          <a:p>
            <a:r>
              <a:rPr lang="en-US" sz="1400" dirty="0">
                <a:solidFill>
                  <a:srgbClr val="333333"/>
                </a:solidFill>
              </a:rPr>
              <a:t>TUL = 212</a:t>
            </a:r>
          </a:p>
        </p:txBody>
      </p:sp>
      <p:pic>
        <p:nvPicPr>
          <p:cNvPr id="26" name="Picture 2"/>
          <p:cNvPicPr>
            <a:picLocks noChangeAspect="1" noChangeArrowheads="1"/>
          </p:cNvPicPr>
          <p:nvPr/>
        </p:nvPicPr>
        <p:blipFill>
          <a:blip r:embed="rId6" cstate="print"/>
          <a:srcRect/>
          <a:stretch>
            <a:fillRect/>
          </a:stretch>
        </p:blipFill>
        <p:spPr bwMode="auto">
          <a:xfrm>
            <a:off x="4472705" y="1247505"/>
            <a:ext cx="981417" cy="454779"/>
          </a:xfrm>
          <a:prstGeom prst="rect">
            <a:avLst/>
          </a:prstGeom>
          <a:noFill/>
          <a:ln w="9525">
            <a:noFill/>
            <a:miter lim="800000"/>
            <a:headEnd/>
            <a:tailEnd/>
          </a:ln>
        </p:spPr>
      </p:pic>
      <p:pic>
        <p:nvPicPr>
          <p:cNvPr id="27" name="Picture 2"/>
          <p:cNvPicPr>
            <a:picLocks noChangeAspect="1" noChangeArrowheads="1"/>
          </p:cNvPicPr>
          <p:nvPr/>
        </p:nvPicPr>
        <p:blipFill>
          <a:blip r:embed="rId6" cstate="print"/>
          <a:srcRect/>
          <a:stretch>
            <a:fillRect/>
          </a:stretch>
        </p:blipFill>
        <p:spPr bwMode="auto">
          <a:xfrm>
            <a:off x="4531679" y="1994650"/>
            <a:ext cx="981417" cy="454779"/>
          </a:xfrm>
          <a:prstGeom prst="rect">
            <a:avLst/>
          </a:prstGeom>
          <a:noFill/>
          <a:ln w="9525">
            <a:noFill/>
            <a:miter lim="800000"/>
            <a:headEnd/>
            <a:tailEnd/>
          </a:ln>
        </p:spPr>
      </p:pic>
      <p:pic>
        <p:nvPicPr>
          <p:cNvPr id="28" name="Picture 2"/>
          <p:cNvPicPr>
            <a:picLocks noChangeAspect="1" noChangeArrowheads="1"/>
          </p:cNvPicPr>
          <p:nvPr/>
        </p:nvPicPr>
        <p:blipFill>
          <a:blip r:embed="rId6" cstate="print"/>
          <a:srcRect/>
          <a:stretch>
            <a:fillRect/>
          </a:stretch>
        </p:blipFill>
        <p:spPr bwMode="auto">
          <a:xfrm>
            <a:off x="4442803" y="2764210"/>
            <a:ext cx="981417" cy="454779"/>
          </a:xfrm>
          <a:prstGeom prst="rect">
            <a:avLst/>
          </a:prstGeom>
          <a:noFill/>
          <a:ln w="9525">
            <a:noFill/>
            <a:miter lim="800000"/>
            <a:headEnd/>
            <a:tailEnd/>
          </a:ln>
        </p:spPr>
      </p:pic>
      <p:pic>
        <p:nvPicPr>
          <p:cNvPr id="29" name="Picture 2"/>
          <p:cNvPicPr>
            <a:picLocks noChangeAspect="1" noChangeArrowheads="1"/>
          </p:cNvPicPr>
          <p:nvPr/>
        </p:nvPicPr>
        <p:blipFill>
          <a:blip r:embed="rId6" cstate="print"/>
          <a:srcRect/>
          <a:stretch>
            <a:fillRect/>
          </a:stretch>
        </p:blipFill>
        <p:spPr bwMode="auto">
          <a:xfrm>
            <a:off x="4439195" y="4086403"/>
            <a:ext cx="981417" cy="454779"/>
          </a:xfrm>
          <a:prstGeom prst="rect">
            <a:avLst/>
          </a:prstGeom>
          <a:noFill/>
          <a:ln w="9525">
            <a:noFill/>
            <a:miter lim="800000"/>
            <a:headEnd/>
            <a:tailEnd/>
          </a:ln>
        </p:spPr>
      </p:pic>
      <p:sp>
        <p:nvSpPr>
          <p:cNvPr id="30" name="TextBox 29"/>
          <p:cNvSpPr txBox="1"/>
          <p:nvPr/>
        </p:nvSpPr>
        <p:spPr>
          <a:xfrm>
            <a:off x="4344176" y="1139783"/>
            <a:ext cx="769391" cy="215444"/>
          </a:xfrm>
          <a:prstGeom prst="rect">
            <a:avLst/>
          </a:prstGeom>
          <a:solidFill>
            <a:schemeClr val="bg1"/>
          </a:solidFill>
        </p:spPr>
        <p:txBody>
          <a:bodyPr wrap="square" rtlCol="0">
            <a:spAutoFit/>
          </a:bodyPr>
          <a:lstStyle/>
          <a:p>
            <a:r>
              <a:rPr lang="en-US" sz="800" dirty="0">
                <a:solidFill>
                  <a:srgbClr val="333333"/>
                </a:solidFill>
              </a:rPr>
              <a:t>Engine 101</a:t>
            </a:r>
          </a:p>
        </p:txBody>
      </p:sp>
      <p:sp>
        <p:nvSpPr>
          <p:cNvPr id="31" name="TextBox 30"/>
          <p:cNvSpPr txBox="1"/>
          <p:nvPr/>
        </p:nvSpPr>
        <p:spPr>
          <a:xfrm>
            <a:off x="4317884" y="1929068"/>
            <a:ext cx="763471" cy="215444"/>
          </a:xfrm>
          <a:prstGeom prst="rect">
            <a:avLst/>
          </a:prstGeom>
          <a:solidFill>
            <a:schemeClr val="bg1"/>
          </a:solidFill>
        </p:spPr>
        <p:txBody>
          <a:bodyPr wrap="square" rtlCol="0">
            <a:spAutoFit/>
          </a:bodyPr>
          <a:lstStyle/>
          <a:p>
            <a:r>
              <a:rPr lang="en-US" sz="800" dirty="0">
                <a:solidFill>
                  <a:srgbClr val="333333"/>
                </a:solidFill>
              </a:rPr>
              <a:t>Engine 102</a:t>
            </a:r>
          </a:p>
        </p:txBody>
      </p:sp>
      <p:sp>
        <p:nvSpPr>
          <p:cNvPr id="32" name="TextBox 31"/>
          <p:cNvSpPr txBox="1"/>
          <p:nvPr/>
        </p:nvSpPr>
        <p:spPr>
          <a:xfrm>
            <a:off x="4306250" y="2654116"/>
            <a:ext cx="800555" cy="215444"/>
          </a:xfrm>
          <a:prstGeom prst="rect">
            <a:avLst/>
          </a:prstGeom>
          <a:solidFill>
            <a:schemeClr val="bg1"/>
          </a:solidFill>
        </p:spPr>
        <p:txBody>
          <a:bodyPr wrap="square" rtlCol="0">
            <a:spAutoFit/>
          </a:bodyPr>
          <a:lstStyle/>
          <a:p>
            <a:r>
              <a:rPr lang="en-US" sz="800" dirty="0">
                <a:solidFill>
                  <a:srgbClr val="333333"/>
                </a:solidFill>
              </a:rPr>
              <a:t>Engine 103</a:t>
            </a:r>
          </a:p>
        </p:txBody>
      </p:sp>
      <p:sp>
        <p:nvSpPr>
          <p:cNvPr id="33" name="TextBox 32"/>
          <p:cNvSpPr txBox="1"/>
          <p:nvPr/>
        </p:nvSpPr>
        <p:spPr>
          <a:xfrm>
            <a:off x="4327833" y="4044146"/>
            <a:ext cx="704503" cy="215444"/>
          </a:xfrm>
          <a:prstGeom prst="rect">
            <a:avLst/>
          </a:prstGeom>
          <a:solidFill>
            <a:schemeClr val="bg1"/>
          </a:solidFill>
        </p:spPr>
        <p:txBody>
          <a:bodyPr wrap="square" rtlCol="0">
            <a:spAutoFit/>
          </a:bodyPr>
          <a:lstStyle/>
          <a:p>
            <a:r>
              <a:rPr lang="en-US" sz="800" dirty="0">
                <a:solidFill>
                  <a:srgbClr val="333333"/>
                </a:solidFill>
              </a:rPr>
              <a:t>Engine n</a:t>
            </a:r>
          </a:p>
        </p:txBody>
      </p:sp>
      <p:sp>
        <p:nvSpPr>
          <p:cNvPr id="38" name="TextBox 37"/>
          <p:cNvSpPr txBox="1"/>
          <p:nvPr/>
        </p:nvSpPr>
        <p:spPr>
          <a:xfrm>
            <a:off x="4855122" y="3181851"/>
            <a:ext cx="242374" cy="830997"/>
          </a:xfrm>
          <a:prstGeom prst="rect">
            <a:avLst/>
          </a:prstGeom>
          <a:noFill/>
        </p:spPr>
        <p:txBody>
          <a:bodyPr wrap="none" rtlCol="0">
            <a:spAutoFit/>
          </a:bodyPr>
          <a:lstStyle/>
          <a:p>
            <a:r>
              <a:rPr lang="en-US" sz="1600" dirty="0">
                <a:solidFill>
                  <a:srgbClr val="333333"/>
                </a:solidFill>
              </a:rPr>
              <a:t>.</a:t>
            </a:r>
          </a:p>
          <a:p>
            <a:r>
              <a:rPr lang="en-US" sz="1600" dirty="0">
                <a:solidFill>
                  <a:srgbClr val="333333"/>
                </a:solidFill>
              </a:rPr>
              <a:t>.</a:t>
            </a:r>
          </a:p>
          <a:p>
            <a:r>
              <a:rPr lang="en-US" sz="1600" dirty="0">
                <a:solidFill>
                  <a:srgbClr val="333333"/>
                </a:solidFill>
              </a:rPr>
              <a:t>.</a:t>
            </a:r>
          </a:p>
        </p:txBody>
      </p:sp>
      <p:sp>
        <p:nvSpPr>
          <p:cNvPr id="39" name="TextBox 38"/>
          <p:cNvSpPr txBox="1"/>
          <p:nvPr/>
        </p:nvSpPr>
        <p:spPr>
          <a:xfrm>
            <a:off x="6756561" y="1247505"/>
            <a:ext cx="2154501" cy="307777"/>
          </a:xfrm>
          <a:prstGeom prst="rect">
            <a:avLst/>
          </a:prstGeom>
          <a:noFill/>
        </p:spPr>
        <p:txBody>
          <a:bodyPr wrap="none" rtlCol="0">
            <a:spAutoFit/>
          </a:bodyPr>
          <a:lstStyle/>
          <a:p>
            <a:r>
              <a:rPr lang="en-US" sz="1400" dirty="0">
                <a:solidFill>
                  <a:srgbClr val="333333"/>
                </a:solidFill>
              </a:rPr>
              <a:t>RUL = ? given 31 cycles</a:t>
            </a:r>
          </a:p>
        </p:txBody>
      </p:sp>
      <p:sp>
        <p:nvSpPr>
          <p:cNvPr id="40" name="TextBox 39"/>
          <p:cNvSpPr txBox="1"/>
          <p:nvPr/>
        </p:nvSpPr>
        <p:spPr>
          <a:xfrm>
            <a:off x="6746612" y="2057192"/>
            <a:ext cx="2154501" cy="307777"/>
          </a:xfrm>
          <a:prstGeom prst="rect">
            <a:avLst/>
          </a:prstGeom>
          <a:noFill/>
        </p:spPr>
        <p:txBody>
          <a:bodyPr wrap="none" rtlCol="0">
            <a:spAutoFit/>
          </a:bodyPr>
          <a:lstStyle/>
          <a:p>
            <a:r>
              <a:rPr lang="en-US" sz="1400" dirty="0">
                <a:solidFill>
                  <a:srgbClr val="333333"/>
                </a:solidFill>
              </a:rPr>
              <a:t>RUL = ? given 49 cycles</a:t>
            </a:r>
          </a:p>
        </p:txBody>
      </p:sp>
      <p:sp>
        <p:nvSpPr>
          <p:cNvPr id="41" name="TextBox 40"/>
          <p:cNvSpPr txBox="1"/>
          <p:nvPr/>
        </p:nvSpPr>
        <p:spPr>
          <a:xfrm>
            <a:off x="6725029" y="2826532"/>
            <a:ext cx="2240550" cy="307777"/>
          </a:xfrm>
          <a:prstGeom prst="rect">
            <a:avLst/>
          </a:prstGeom>
          <a:noFill/>
        </p:spPr>
        <p:txBody>
          <a:bodyPr wrap="none" rtlCol="0">
            <a:spAutoFit/>
          </a:bodyPr>
          <a:lstStyle/>
          <a:p>
            <a:r>
              <a:rPr lang="en-US" sz="1400" dirty="0">
                <a:solidFill>
                  <a:srgbClr val="333333"/>
                </a:solidFill>
              </a:rPr>
              <a:t>RUL = ? given 112 cycles</a:t>
            </a:r>
          </a:p>
        </p:txBody>
      </p:sp>
      <p:sp>
        <p:nvSpPr>
          <p:cNvPr id="42" name="TextBox 41"/>
          <p:cNvSpPr txBox="1"/>
          <p:nvPr/>
        </p:nvSpPr>
        <p:spPr>
          <a:xfrm>
            <a:off x="6798580" y="4081898"/>
            <a:ext cx="2253887" cy="307777"/>
          </a:xfrm>
          <a:prstGeom prst="rect">
            <a:avLst/>
          </a:prstGeom>
          <a:noFill/>
        </p:spPr>
        <p:txBody>
          <a:bodyPr wrap="none" rtlCol="0">
            <a:spAutoFit/>
          </a:bodyPr>
          <a:lstStyle/>
          <a:p>
            <a:r>
              <a:rPr lang="en-US" sz="1400" dirty="0">
                <a:solidFill>
                  <a:srgbClr val="333333"/>
                </a:solidFill>
              </a:rPr>
              <a:t>RUL = ? given 317 cycles</a:t>
            </a:r>
          </a:p>
        </p:txBody>
      </p:sp>
      <p:sp>
        <p:nvSpPr>
          <p:cNvPr id="43" name="Text Placeholder 2"/>
          <p:cNvSpPr txBox="1">
            <a:spLocks/>
          </p:cNvSpPr>
          <p:nvPr/>
        </p:nvSpPr>
        <p:spPr>
          <a:xfrm>
            <a:off x="4327833" y="714488"/>
            <a:ext cx="2523188" cy="30477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rgbClr val="333333"/>
              </a:buClr>
              <a:buFont typeface="Arial" panose="020B0604020202020204" pitchFamily="34" charset="0"/>
              <a:buChar char="•"/>
              <a:defRPr sz="1600" kern="1200">
                <a:solidFill>
                  <a:srgbClr val="333333"/>
                </a:solidFill>
                <a:latin typeface="+mn-lt"/>
                <a:ea typeface="+mn-ea"/>
                <a:cs typeface="+mn-cs"/>
              </a:defRPr>
            </a:lvl1pPr>
            <a:lvl2pPr marL="514350" indent="-171450" algn="l" defTabSz="685800" rtl="0" eaLnBrk="1" latinLnBrk="0" hangingPunct="1">
              <a:lnSpc>
                <a:spcPct val="90000"/>
              </a:lnSpc>
              <a:spcBef>
                <a:spcPts val="375"/>
              </a:spcBef>
              <a:buClr>
                <a:srgbClr val="333333"/>
              </a:buClr>
              <a:buFont typeface="Arial" panose="020B0604020202020204" pitchFamily="34" charset="0"/>
              <a:buChar char="•"/>
              <a:defRPr sz="1400" kern="1200">
                <a:solidFill>
                  <a:srgbClr val="333333"/>
                </a:solidFill>
                <a:latin typeface="+mn-lt"/>
                <a:ea typeface="+mn-ea"/>
                <a:cs typeface="+mn-cs"/>
              </a:defRPr>
            </a:lvl2pPr>
            <a:lvl3pPr marL="857250" indent="-171450" algn="l" defTabSz="685800" rtl="0" eaLnBrk="1" latinLnBrk="0" hangingPunct="1">
              <a:lnSpc>
                <a:spcPct val="90000"/>
              </a:lnSpc>
              <a:spcBef>
                <a:spcPts val="375"/>
              </a:spcBef>
              <a:buClr>
                <a:srgbClr val="333333"/>
              </a:buClr>
              <a:buFont typeface="Arial" panose="020B0604020202020204" pitchFamily="34" charset="0"/>
              <a:buChar char="•"/>
              <a:defRPr sz="1200" kern="1200">
                <a:solidFill>
                  <a:srgbClr val="333333"/>
                </a:solidFill>
                <a:latin typeface="+mn-lt"/>
                <a:ea typeface="+mn-ea"/>
                <a:cs typeface="+mn-cs"/>
              </a:defRPr>
            </a:lvl3pPr>
            <a:lvl4pPr marL="1200150" indent="-171450" algn="l" defTabSz="685800" rtl="0" eaLnBrk="1" latinLnBrk="0" hangingPunct="1">
              <a:lnSpc>
                <a:spcPct val="90000"/>
              </a:lnSpc>
              <a:spcBef>
                <a:spcPts val="375"/>
              </a:spcBef>
              <a:buClr>
                <a:srgbClr val="333333"/>
              </a:buClr>
              <a:buFont typeface="Arial" panose="020B0604020202020204" pitchFamily="34" charset="0"/>
              <a:buChar char="•"/>
              <a:defRPr sz="1150" kern="1200">
                <a:solidFill>
                  <a:srgbClr val="333333"/>
                </a:solidFill>
                <a:latin typeface="+mn-lt"/>
                <a:ea typeface="+mn-ea"/>
                <a:cs typeface="+mn-cs"/>
              </a:defRPr>
            </a:lvl4pPr>
            <a:lvl5pPr marL="1543050" indent="-171450" algn="l" defTabSz="685800" rtl="0" eaLnBrk="1" latinLnBrk="0" hangingPunct="1">
              <a:lnSpc>
                <a:spcPct val="90000"/>
              </a:lnSpc>
              <a:spcBef>
                <a:spcPts val="375"/>
              </a:spcBef>
              <a:buClr>
                <a:srgbClr val="333333"/>
              </a:buClr>
              <a:buFont typeface="Arial" panose="020B0604020202020204" pitchFamily="34" charset="0"/>
              <a:buChar char="•"/>
              <a:defRPr sz="1150" kern="1200">
                <a:solidFill>
                  <a:srgbClr val="333333"/>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Find</a:t>
            </a:r>
          </a:p>
        </p:txBody>
      </p:sp>
      <p:pic>
        <p:nvPicPr>
          <p:cNvPr id="44" name="Picture 43"/>
          <p:cNvPicPr>
            <a:picLocks noChangeAspect="1"/>
          </p:cNvPicPr>
          <p:nvPr/>
        </p:nvPicPr>
        <p:blipFill>
          <a:blip r:embed="rId10"/>
          <a:stretch>
            <a:fillRect/>
          </a:stretch>
        </p:blipFill>
        <p:spPr>
          <a:xfrm>
            <a:off x="5420613" y="1096950"/>
            <a:ext cx="1185360" cy="669986"/>
          </a:xfrm>
          <a:prstGeom prst="rect">
            <a:avLst/>
          </a:prstGeom>
        </p:spPr>
      </p:pic>
      <p:pic>
        <p:nvPicPr>
          <p:cNvPr id="45" name="Picture 44"/>
          <p:cNvPicPr>
            <a:picLocks noChangeAspect="1"/>
          </p:cNvPicPr>
          <p:nvPr/>
        </p:nvPicPr>
        <p:blipFill>
          <a:blip r:embed="rId4"/>
          <a:stretch>
            <a:fillRect/>
          </a:stretch>
        </p:blipFill>
        <p:spPr>
          <a:xfrm>
            <a:off x="5427719" y="1927235"/>
            <a:ext cx="1126762" cy="636866"/>
          </a:xfrm>
          <a:prstGeom prst="rect">
            <a:avLst/>
          </a:prstGeom>
        </p:spPr>
      </p:pic>
      <p:pic>
        <p:nvPicPr>
          <p:cNvPr id="46" name="Picture 45"/>
          <p:cNvPicPr>
            <a:picLocks noChangeAspect="1"/>
          </p:cNvPicPr>
          <p:nvPr/>
        </p:nvPicPr>
        <p:blipFill>
          <a:blip r:embed="rId2"/>
          <a:stretch>
            <a:fillRect/>
          </a:stretch>
        </p:blipFill>
        <p:spPr>
          <a:xfrm>
            <a:off x="5401173" y="2751859"/>
            <a:ext cx="1205085" cy="681135"/>
          </a:xfrm>
          <a:prstGeom prst="rect">
            <a:avLst/>
          </a:prstGeom>
        </p:spPr>
      </p:pic>
      <p:pic>
        <p:nvPicPr>
          <p:cNvPr id="47" name="Picture 46"/>
          <p:cNvPicPr>
            <a:picLocks noChangeAspect="1"/>
          </p:cNvPicPr>
          <p:nvPr/>
        </p:nvPicPr>
        <p:blipFill>
          <a:blip r:embed="rId3"/>
          <a:stretch>
            <a:fillRect/>
          </a:stretch>
        </p:blipFill>
        <p:spPr>
          <a:xfrm>
            <a:off x="5445730" y="3958458"/>
            <a:ext cx="1216682" cy="687690"/>
          </a:xfrm>
          <a:prstGeom prst="rect">
            <a:avLst/>
          </a:prstGeom>
        </p:spPr>
      </p:pic>
      <p:cxnSp>
        <p:nvCxnSpPr>
          <p:cNvPr id="7" name="Straight Connector 6">
            <a:extLst>
              <a:ext uri="{FF2B5EF4-FFF2-40B4-BE49-F238E27FC236}">
                <a16:creationId xmlns:a16="http://schemas.microsoft.com/office/drawing/2014/main" id="{DC369E30-1539-441A-ACD3-27EFBAFA8110}"/>
              </a:ext>
            </a:extLst>
          </p:cNvPr>
          <p:cNvCxnSpPr>
            <a:cxnSpLocks/>
          </p:cNvCxnSpPr>
          <p:nvPr/>
        </p:nvCxnSpPr>
        <p:spPr>
          <a:xfrm>
            <a:off x="4117298" y="865153"/>
            <a:ext cx="0" cy="367602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DA5A092-6608-4925-86B5-B301FAA587B8}"/>
              </a:ext>
            </a:extLst>
          </p:cNvPr>
          <p:cNvCxnSpPr>
            <a:cxnSpLocks/>
          </p:cNvCxnSpPr>
          <p:nvPr/>
        </p:nvCxnSpPr>
        <p:spPr>
          <a:xfrm flipH="1">
            <a:off x="94478" y="975181"/>
            <a:ext cx="8929601" cy="4347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86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Summary</a:t>
            </a:r>
          </a:p>
        </p:txBody>
      </p:sp>
      <p:sp>
        <p:nvSpPr>
          <p:cNvPr id="5" name="Text Placeholder 4">
            <a:extLst>
              <a:ext uri="{FF2B5EF4-FFF2-40B4-BE49-F238E27FC236}">
                <a16:creationId xmlns:a16="http://schemas.microsoft.com/office/drawing/2014/main" id="{C9297F1C-16F9-475A-94B4-BFF68A90A921}"/>
              </a:ext>
            </a:extLst>
          </p:cNvPr>
          <p:cNvSpPr>
            <a:spLocks noGrp="1"/>
          </p:cNvSpPr>
          <p:nvPr>
            <p:ph type="body" sz="quarter" idx="10"/>
          </p:nvPr>
        </p:nvSpPr>
        <p:spPr>
          <a:xfrm>
            <a:off x="5447886" y="989604"/>
            <a:ext cx="2556427" cy="3559578"/>
          </a:xfrm>
          <a:noFill/>
        </p:spPr>
        <p:txBody>
          <a:bodyPr/>
          <a:lstStyle/>
          <a:p>
            <a:pPr marL="0" indent="0">
              <a:buNone/>
            </a:pPr>
            <a:r>
              <a:rPr lang="en-US" dirty="0"/>
              <a:t>Please fill in the Predicted RUL column on the left based on your model</a:t>
            </a:r>
          </a:p>
        </p:txBody>
      </p:sp>
      <p:graphicFrame>
        <p:nvGraphicFramePr>
          <p:cNvPr id="4" name="Table 3"/>
          <p:cNvGraphicFramePr>
            <a:graphicFrameLocks noGrp="1"/>
          </p:cNvGraphicFramePr>
          <p:nvPr>
            <p:extLst>
              <p:ext uri="{D42A27DB-BD31-4B8C-83A1-F6EECF244321}">
                <p14:modId xmlns:p14="http://schemas.microsoft.com/office/powerpoint/2010/main" val="1356598589"/>
              </p:ext>
            </p:extLst>
          </p:nvPr>
        </p:nvGraphicFramePr>
        <p:xfrm>
          <a:off x="200024" y="1004161"/>
          <a:ext cx="4715686" cy="3199739"/>
        </p:xfrm>
        <a:graphic>
          <a:graphicData uri="http://schemas.openxmlformats.org/drawingml/2006/table">
            <a:tbl>
              <a:tblPr firstRow="1" bandRow="1">
                <a:tableStyleId>{5C22544A-7EE6-4342-B048-85BDC9FD1C3A}</a:tableStyleId>
              </a:tblPr>
              <a:tblGrid>
                <a:gridCol w="891620">
                  <a:extLst>
                    <a:ext uri="{9D8B030D-6E8A-4147-A177-3AD203B41FA5}">
                      <a16:colId xmlns:a16="http://schemas.microsoft.com/office/drawing/2014/main" val="20000"/>
                    </a:ext>
                  </a:extLst>
                </a:gridCol>
                <a:gridCol w="1001525">
                  <a:extLst>
                    <a:ext uri="{9D8B030D-6E8A-4147-A177-3AD203B41FA5}">
                      <a16:colId xmlns:a16="http://schemas.microsoft.com/office/drawing/2014/main" val="250613954"/>
                    </a:ext>
                  </a:extLst>
                </a:gridCol>
                <a:gridCol w="1414071">
                  <a:extLst>
                    <a:ext uri="{9D8B030D-6E8A-4147-A177-3AD203B41FA5}">
                      <a16:colId xmlns:a16="http://schemas.microsoft.com/office/drawing/2014/main" val="20001"/>
                    </a:ext>
                  </a:extLst>
                </a:gridCol>
                <a:gridCol w="1408470">
                  <a:extLst>
                    <a:ext uri="{9D8B030D-6E8A-4147-A177-3AD203B41FA5}">
                      <a16:colId xmlns:a16="http://schemas.microsoft.com/office/drawing/2014/main" val="20002"/>
                    </a:ext>
                  </a:extLst>
                </a:gridCol>
              </a:tblGrid>
              <a:tr h="608939">
                <a:tc>
                  <a:txBody>
                    <a:bodyPr/>
                    <a:lstStyle/>
                    <a:p>
                      <a:r>
                        <a:rPr lang="en-US" sz="1500" dirty="0"/>
                        <a:t>Engine No.</a:t>
                      </a:r>
                    </a:p>
                  </a:txBody>
                  <a:tcPr/>
                </a:tc>
                <a:tc>
                  <a:txBody>
                    <a:bodyPr/>
                    <a:lstStyle/>
                    <a:p>
                      <a:r>
                        <a:rPr lang="en-US" sz="1500" dirty="0"/>
                        <a:t>Current</a:t>
                      </a:r>
                      <a:r>
                        <a:rPr lang="en-US" sz="1500" baseline="0" dirty="0"/>
                        <a:t> Cycle</a:t>
                      </a:r>
                      <a:endParaRPr lang="en-US" sz="1500" dirty="0"/>
                    </a:p>
                  </a:txBody>
                  <a:tcPr/>
                </a:tc>
                <a:tc>
                  <a:txBody>
                    <a:bodyPr/>
                    <a:lstStyle/>
                    <a:p>
                      <a:r>
                        <a:rPr lang="en-US" sz="1500" dirty="0"/>
                        <a:t>Actual RUL (cycles)</a:t>
                      </a:r>
                    </a:p>
                  </a:txBody>
                  <a:tcPr/>
                </a:tc>
                <a:tc>
                  <a:txBody>
                    <a:bodyPr/>
                    <a:lstStyle/>
                    <a:p>
                      <a:r>
                        <a:rPr lang="en-US" sz="1500" dirty="0"/>
                        <a:t>Predicted RUL (cycles)</a:t>
                      </a:r>
                    </a:p>
                  </a:txBody>
                  <a:tcPr/>
                </a:tc>
                <a:extLst>
                  <a:ext uri="{0D108BD9-81ED-4DB2-BD59-A6C34878D82A}">
                    <a16:rowId xmlns:a16="http://schemas.microsoft.com/office/drawing/2014/main" val="10000"/>
                  </a:ext>
                </a:extLst>
              </a:tr>
              <a:tr h="370840">
                <a:tc>
                  <a:txBody>
                    <a:bodyPr/>
                    <a:lstStyle/>
                    <a:p>
                      <a:r>
                        <a:rPr lang="en-US" sz="1800" dirty="0"/>
                        <a:t>101</a:t>
                      </a:r>
                    </a:p>
                  </a:txBody>
                  <a:tcPr/>
                </a:tc>
                <a:tc>
                  <a:txBody>
                    <a:bodyPr/>
                    <a:lstStyle/>
                    <a:p>
                      <a:r>
                        <a:rPr lang="en-US" sz="1800" dirty="0"/>
                        <a:t>31</a:t>
                      </a:r>
                    </a:p>
                  </a:txBody>
                  <a:tcPr/>
                </a:tc>
                <a:tc>
                  <a:txBody>
                    <a:bodyPr/>
                    <a:lstStyle/>
                    <a:p>
                      <a:r>
                        <a:rPr lang="en-US" sz="1800" dirty="0"/>
                        <a:t>112</a:t>
                      </a:r>
                    </a:p>
                  </a:txBody>
                  <a:tcPr/>
                </a:tc>
                <a:tc>
                  <a:txBody>
                    <a:bodyPr/>
                    <a:lstStyle/>
                    <a:p>
                      <a:r>
                        <a:rPr lang="en-US" sz="1800" dirty="0"/>
                        <a:t>139</a:t>
                      </a:r>
                    </a:p>
                  </a:txBody>
                  <a:tcPr/>
                </a:tc>
                <a:extLst>
                  <a:ext uri="{0D108BD9-81ED-4DB2-BD59-A6C34878D82A}">
                    <a16:rowId xmlns:a16="http://schemas.microsoft.com/office/drawing/2014/main" val="10001"/>
                  </a:ext>
                </a:extLst>
              </a:tr>
              <a:tr h="365760">
                <a:tc>
                  <a:txBody>
                    <a:bodyPr/>
                    <a:lstStyle/>
                    <a:p>
                      <a:r>
                        <a:rPr lang="en-US" sz="1800" dirty="0"/>
                        <a:t>102</a:t>
                      </a:r>
                    </a:p>
                  </a:txBody>
                  <a:tcPr/>
                </a:tc>
                <a:tc>
                  <a:txBody>
                    <a:bodyPr/>
                    <a:lstStyle/>
                    <a:p>
                      <a:r>
                        <a:rPr lang="en-US" sz="1800" dirty="0"/>
                        <a:t>49</a:t>
                      </a:r>
                    </a:p>
                  </a:txBody>
                  <a:tcPr/>
                </a:tc>
                <a:tc>
                  <a:txBody>
                    <a:bodyPr/>
                    <a:lstStyle/>
                    <a:p>
                      <a:r>
                        <a:rPr lang="en-US" sz="1800" dirty="0"/>
                        <a:t>98</a:t>
                      </a:r>
                    </a:p>
                  </a:txBody>
                  <a:tcPr/>
                </a:tc>
                <a:tc>
                  <a:txBody>
                    <a:bodyPr/>
                    <a:lstStyle/>
                    <a:p>
                      <a:r>
                        <a:rPr lang="en-US" sz="1800" dirty="0"/>
                        <a:t>125</a:t>
                      </a:r>
                    </a:p>
                  </a:txBody>
                  <a:tcPr/>
                </a:tc>
                <a:extLst>
                  <a:ext uri="{0D108BD9-81ED-4DB2-BD59-A6C34878D82A}">
                    <a16:rowId xmlns:a16="http://schemas.microsoft.com/office/drawing/2014/main" val="10002"/>
                  </a:ext>
                </a:extLst>
              </a:tr>
              <a:tr h="370840">
                <a:tc>
                  <a:txBody>
                    <a:bodyPr/>
                    <a:lstStyle/>
                    <a:p>
                      <a:r>
                        <a:rPr lang="en-US" sz="1800" dirty="0"/>
                        <a:t>103</a:t>
                      </a:r>
                    </a:p>
                  </a:txBody>
                  <a:tcPr/>
                </a:tc>
                <a:tc>
                  <a:txBody>
                    <a:bodyPr/>
                    <a:lstStyle/>
                    <a:p>
                      <a:r>
                        <a:rPr lang="en-US" sz="1800" dirty="0"/>
                        <a:t>126</a:t>
                      </a:r>
                    </a:p>
                  </a:txBody>
                  <a:tcPr/>
                </a:tc>
                <a:tc>
                  <a:txBody>
                    <a:bodyPr/>
                    <a:lstStyle/>
                    <a:p>
                      <a:r>
                        <a:rPr lang="en-US" sz="1800" dirty="0"/>
                        <a:t>69</a:t>
                      </a:r>
                    </a:p>
                  </a:txBody>
                  <a:tcPr/>
                </a:tc>
                <a:tc>
                  <a:txBody>
                    <a:bodyPr/>
                    <a:lstStyle/>
                    <a:p>
                      <a:r>
                        <a:rPr lang="en-US" sz="1800" dirty="0"/>
                        <a:t>64</a:t>
                      </a:r>
                    </a:p>
                  </a:txBody>
                  <a:tcPr/>
                </a:tc>
                <a:extLst>
                  <a:ext uri="{0D108BD9-81ED-4DB2-BD59-A6C34878D82A}">
                    <a16:rowId xmlns:a16="http://schemas.microsoft.com/office/drawing/2014/main" val="10003"/>
                  </a:ext>
                </a:extLst>
              </a:tr>
              <a:tr h="370840">
                <a:tc>
                  <a:txBody>
                    <a:bodyPr/>
                    <a:lstStyle/>
                    <a:p>
                      <a:r>
                        <a:rPr lang="en-US" sz="1800" dirty="0"/>
                        <a:t>104</a:t>
                      </a:r>
                    </a:p>
                  </a:txBody>
                  <a:tcPr/>
                </a:tc>
                <a:tc>
                  <a:txBody>
                    <a:bodyPr/>
                    <a:lstStyle/>
                    <a:p>
                      <a:r>
                        <a:rPr lang="en-US" sz="1800" dirty="0"/>
                        <a:t>106</a:t>
                      </a:r>
                    </a:p>
                  </a:txBody>
                  <a:tcPr/>
                </a:tc>
                <a:tc>
                  <a:txBody>
                    <a:bodyPr/>
                    <a:lstStyle/>
                    <a:p>
                      <a:r>
                        <a:rPr lang="en-US" sz="1800" dirty="0"/>
                        <a:t>82</a:t>
                      </a:r>
                    </a:p>
                  </a:txBody>
                  <a:tcPr/>
                </a:tc>
                <a:tc>
                  <a:txBody>
                    <a:bodyPr/>
                    <a:lstStyle/>
                    <a:p>
                      <a:r>
                        <a:rPr lang="en-US" sz="1800" dirty="0"/>
                        <a:t>80</a:t>
                      </a:r>
                    </a:p>
                  </a:txBody>
                  <a:tcPr/>
                </a:tc>
                <a:extLst>
                  <a:ext uri="{0D108BD9-81ED-4DB2-BD59-A6C34878D82A}">
                    <a16:rowId xmlns:a16="http://schemas.microsoft.com/office/drawing/2014/main" val="10004"/>
                  </a:ext>
                </a:extLst>
              </a:tr>
              <a:tr h="370840">
                <a:tc>
                  <a:txBody>
                    <a:bodyPr/>
                    <a:lstStyle/>
                    <a:p>
                      <a:r>
                        <a:rPr lang="en-US" sz="1800" dirty="0"/>
                        <a:t>124</a:t>
                      </a:r>
                    </a:p>
                  </a:txBody>
                  <a:tcPr/>
                </a:tc>
                <a:tc>
                  <a:txBody>
                    <a:bodyPr/>
                    <a:lstStyle/>
                    <a:p>
                      <a:r>
                        <a:rPr lang="en-US" sz="1800" dirty="0"/>
                        <a:t>186</a:t>
                      </a:r>
                    </a:p>
                  </a:txBody>
                  <a:tcPr/>
                </a:tc>
                <a:tc>
                  <a:txBody>
                    <a:bodyPr/>
                    <a:lstStyle/>
                    <a:p>
                      <a:r>
                        <a:rPr lang="en-US" sz="1800" dirty="0"/>
                        <a:t>20</a:t>
                      </a:r>
                    </a:p>
                  </a:txBody>
                  <a:tcPr/>
                </a:tc>
                <a:tc>
                  <a:txBody>
                    <a:bodyPr/>
                    <a:lstStyle/>
                    <a:p>
                      <a:r>
                        <a:rPr lang="en-US" sz="1800" dirty="0"/>
                        <a:t>40</a:t>
                      </a:r>
                    </a:p>
                  </a:txBody>
                  <a:tcPr/>
                </a:tc>
                <a:extLst>
                  <a:ext uri="{0D108BD9-81ED-4DB2-BD59-A6C34878D82A}">
                    <a16:rowId xmlns:a16="http://schemas.microsoft.com/office/drawing/2014/main" val="10005"/>
                  </a:ext>
                </a:extLst>
              </a:tr>
              <a:tr h="370840">
                <a:tc>
                  <a:txBody>
                    <a:bodyPr/>
                    <a:lstStyle/>
                    <a:p>
                      <a:r>
                        <a:rPr lang="en-US" sz="1800" dirty="0"/>
                        <a:t>125</a:t>
                      </a:r>
                    </a:p>
                  </a:txBody>
                  <a:tcPr/>
                </a:tc>
                <a:tc>
                  <a:txBody>
                    <a:bodyPr/>
                    <a:lstStyle/>
                    <a:p>
                      <a:r>
                        <a:rPr lang="en-US" sz="1800" dirty="0"/>
                        <a:t>48</a:t>
                      </a:r>
                    </a:p>
                  </a:txBody>
                  <a:tcPr/>
                </a:tc>
                <a:tc>
                  <a:txBody>
                    <a:bodyPr/>
                    <a:lstStyle/>
                    <a:p>
                      <a:r>
                        <a:rPr lang="en-US" sz="1800" dirty="0"/>
                        <a:t>145</a:t>
                      </a:r>
                    </a:p>
                  </a:txBody>
                  <a:tcPr/>
                </a:tc>
                <a:tc>
                  <a:txBody>
                    <a:bodyPr/>
                    <a:lstStyle/>
                    <a:p>
                      <a:r>
                        <a:rPr lang="en-US" sz="1800" dirty="0"/>
                        <a:t>126</a:t>
                      </a:r>
                    </a:p>
                  </a:txBody>
                  <a:tcPr/>
                </a:tc>
                <a:extLst>
                  <a:ext uri="{0D108BD9-81ED-4DB2-BD59-A6C34878D82A}">
                    <a16:rowId xmlns:a16="http://schemas.microsoft.com/office/drawing/2014/main" val="10006"/>
                  </a:ext>
                </a:extLst>
              </a:tr>
              <a:tr h="370840">
                <a:tc>
                  <a:txBody>
                    <a:bodyPr/>
                    <a:lstStyle/>
                    <a:p>
                      <a:r>
                        <a:rPr lang="en-US" sz="1800" dirty="0"/>
                        <a:t>134</a:t>
                      </a:r>
                    </a:p>
                  </a:txBody>
                  <a:tcPr/>
                </a:tc>
                <a:tc>
                  <a:txBody>
                    <a:bodyPr/>
                    <a:lstStyle/>
                    <a:p>
                      <a:r>
                        <a:rPr lang="en-US" sz="1800" dirty="0"/>
                        <a:t>199</a:t>
                      </a:r>
                    </a:p>
                  </a:txBody>
                  <a:tcPr/>
                </a:tc>
                <a:tc>
                  <a:txBody>
                    <a:bodyPr/>
                    <a:lstStyle/>
                    <a:p>
                      <a:r>
                        <a:rPr lang="en-US" sz="1800" dirty="0"/>
                        <a:t>7</a:t>
                      </a:r>
                    </a:p>
                  </a:txBody>
                  <a:tcPr/>
                </a:tc>
                <a:tc>
                  <a:txBody>
                    <a:bodyPr/>
                    <a:lstStyle/>
                    <a:p>
                      <a:r>
                        <a:rPr lang="en-US" sz="1800" dirty="0"/>
                        <a:t>34</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1300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21B4-BFC6-4EE5-8718-613F4F9F7EE9}"/>
              </a:ext>
            </a:extLst>
          </p:cNvPr>
          <p:cNvSpPr>
            <a:spLocks noGrp="1"/>
          </p:cNvSpPr>
          <p:nvPr>
            <p:ph type="title"/>
          </p:nvPr>
        </p:nvSpPr>
        <p:spPr/>
        <p:txBody>
          <a:bodyPr/>
          <a:lstStyle/>
          <a:p>
            <a:r>
              <a:rPr lang="en-US" dirty="0"/>
              <a:t>DESCRIPTION of THE SOLUTION PROCESS</a:t>
            </a:r>
            <a:br>
              <a:rPr lang="en-US" dirty="0"/>
            </a:br>
            <a:endParaRPr lang="en-US" dirty="0"/>
          </a:p>
        </p:txBody>
      </p:sp>
      <p:sp>
        <p:nvSpPr>
          <p:cNvPr id="3" name="Text Placeholder 2">
            <a:extLst>
              <a:ext uri="{FF2B5EF4-FFF2-40B4-BE49-F238E27FC236}">
                <a16:creationId xmlns:a16="http://schemas.microsoft.com/office/drawing/2014/main" id="{5D06E348-DA2C-49B0-B866-C9049DA03548}"/>
              </a:ext>
            </a:extLst>
          </p:cNvPr>
          <p:cNvSpPr>
            <a:spLocks noGrp="1"/>
          </p:cNvSpPr>
          <p:nvPr>
            <p:ph type="body" sz="quarter" idx="10"/>
          </p:nvPr>
        </p:nvSpPr>
        <p:spPr>
          <a:noFill/>
        </p:spPr>
        <p:txBody>
          <a:bodyPr/>
          <a:lstStyle/>
          <a:p>
            <a:pPr marL="0" indent="0" algn="ctr">
              <a:buNone/>
            </a:pPr>
            <a:r>
              <a:rPr lang="en-US" dirty="0">
                <a:solidFill>
                  <a:srgbClr val="FF0000"/>
                </a:solidFill>
              </a:rPr>
              <a:t>A similarity matching based RUL finding</a:t>
            </a:r>
          </a:p>
          <a:p>
            <a:pPr marL="0" indent="0">
              <a:buNone/>
            </a:pPr>
            <a:r>
              <a:rPr lang="en-US" dirty="0"/>
              <a:t>1. There are three operational settings and 26 sensor measurements. The three operational settings were plotted in 3D. The 3</a:t>
            </a:r>
            <a:r>
              <a:rPr lang="en-US" baseline="30000" dirty="0"/>
              <a:t>rd</a:t>
            </a:r>
            <a:r>
              <a:rPr lang="en-US" dirty="0"/>
              <a:t> operational setting does not have any effect since it remains fixed at 100 throughout. Hence, we plotted only the first two operational settings with a view to finding any clustering. However, the following straight line doesn’t convey any cluster. Thus, no clusters of operating regions could be found.</a:t>
            </a:r>
          </a:p>
          <a:p>
            <a:endParaRPr lang="en-US" dirty="0"/>
          </a:p>
        </p:txBody>
      </p:sp>
      <p:pic>
        <p:nvPicPr>
          <p:cNvPr id="5" name="Picture 4">
            <a:extLst>
              <a:ext uri="{FF2B5EF4-FFF2-40B4-BE49-F238E27FC236}">
                <a16:creationId xmlns:a16="http://schemas.microsoft.com/office/drawing/2014/main" id="{179CD5B9-9857-4E98-9FDC-2B79C1BCB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777" y="2325756"/>
            <a:ext cx="4264484" cy="2702137"/>
          </a:xfrm>
          <a:prstGeom prst="rect">
            <a:avLst/>
          </a:prstGeom>
        </p:spPr>
      </p:pic>
    </p:spTree>
    <p:extLst>
      <p:ext uri="{BB962C8B-B14F-4D97-AF65-F5344CB8AC3E}">
        <p14:creationId xmlns:p14="http://schemas.microsoft.com/office/powerpoint/2010/main" val="288733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F62CC2-59D7-4CA7-A419-47276F9E63D4}"/>
              </a:ext>
            </a:extLst>
          </p:cNvPr>
          <p:cNvSpPr>
            <a:spLocks noGrp="1"/>
          </p:cNvSpPr>
          <p:nvPr>
            <p:ph type="body" sz="quarter" idx="11"/>
          </p:nvPr>
        </p:nvSpPr>
        <p:spPr>
          <a:xfrm>
            <a:off x="200025" y="139148"/>
            <a:ext cx="8650800" cy="4924839"/>
          </a:xfrm>
        </p:spPr>
        <p:txBody>
          <a:bodyPr/>
          <a:lstStyle/>
          <a:p>
            <a:r>
              <a:rPr lang="en-US" dirty="0"/>
              <a:t>2. Individual sensor measurement plot was observed taking RUL in the X axis and measurement in the Y axis. Sensors that exhibit a regular pattern were taken into consideration and rest were ignored. For example, the sensor measurements that look like the left one was kept. But, since the right one was irregular, it was ignored. Finally, we taken into consideration the following three sets-</a:t>
            </a:r>
          </a:p>
          <a:p>
            <a:r>
              <a:rPr lang="en-US" altLang="en-US" i="1" dirty="0" err="1">
                <a:solidFill>
                  <a:srgbClr val="808080"/>
                </a:solidFill>
                <a:latin typeface="Courier New" panose="02070309020205020404" pitchFamily="49" charset="0"/>
                <a:cs typeface="Courier New" panose="02070309020205020404" pitchFamily="49" charset="0"/>
              </a:rPr>
              <a:t>sen</a:t>
            </a:r>
            <a:r>
              <a:rPr lang="en-US" altLang="en-US" i="1" dirty="0">
                <a:solidFill>
                  <a:srgbClr val="808080"/>
                </a:solidFill>
                <a:latin typeface="Courier New" panose="02070309020205020404" pitchFamily="49" charset="0"/>
                <a:cs typeface="Courier New" panose="02070309020205020404" pitchFamily="49" charset="0"/>
              </a:rPr>
              <a:t>= [2,3,4,7,11,12,15,20,21]</a:t>
            </a:r>
            <a:br>
              <a:rPr lang="en-US" altLang="en-US" i="1" dirty="0">
                <a:solidFill>
                  <a:srgbClr val="808080"/>
                </a:solidFill>
                <a:latin typeface="Courier New" panose="02070309020205020404" pitchFamily="49" charset="0"/>
                <a:cs typeface="Courier New" panose="02070309020205020404" pitchFamily="49" charset="0"/>
              </a:rPr>
            </a:br>
            <a:r>
              <a:rPr lang="en-US" altLang="en-US" i="1" dirty="0" err="1">
                <a:solidFill>
                  <a:srgbClr val="808080"/>
                </a:solidFill>
                <a:latin typeface="Courier New" panose="02070309020205020404" pitchFamily="49" charset="0"/>
                <a:cs typeface="Courier New" panose="02070309020205020404" pitchFamily="49" charset="0"/>
              </a:rPr>
              <a:t>sen</a:t>
            </a:r>
            <a:r>
              <a:rPr lang="en-US" altLang="en-US" i="1" dirty="0">
                <a:solidFill>
                  <a:srgbClr val="808080"/>
                </a:solidFill>
                <a:latin typeface="Courier New" panose="02070309020205020404" pitchFamily="49" charset="0"/>
                <a:cs typeface="Courier New" panose="02070309020205020404" pitchFamily="49" charset="0"/>
              </a:rPr>
              <a:t> = [2, 3, 4, 7, 11, 12, 15]</a:t>
            </a:r>
            <a:br>
              <a:rPr lang="en-US" altLang="en-US" i="1" dirty="0">
                <a:solidFill>
                  <a:srgbClr val="808080"/>
                </a:solidFill>
                <a:latin typeface="Courier New" panose="02070309020205020404" pitchFamily="49" charset="0"/>
                <a:cs typeface="Courier New" panose="02070309020205020404" pitchFamily="49" charset="0"/>
              </a:rPr>
            </a:br>
            <a:r>
              <a:rPr lang="en-US" altLang="en-US" dirty="0" err="1">
                <a:solidFill>
                  <a:srgbClr val="000000"/>
                </a:solidFill>
                <a:latin typeface="Courier New" panose="02070309020205020404" pitchFamily="49" charset="0"/>
                <a:cs typeface="Courier New" panose="02070309020205020404" pitchFamily="49" charset="0"/>
              </a:rPr>
              <a:t>sen</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FF"/>
                </a:solidFill>
                <a:latin typeface="Courier New" panose="02070309020205020404" pitchFamily="49" charset="0"/>
                <a:cs typeface="Courier New" panose="02070309020205020404" pitchFamily="49" charset="0"/>
              </a:rPr>
              <a:t>7</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FF"/>
                </a:solidFill>
                <a:latin typeface="Courier New" panose="02070309020205020404" pitchFamily="49" charset="0"/>
                <a:cs typeface="Courier New" panose="02070309020205020404" pitchFamily="49" charset="0"/>
              </a:rPr>
              <a:t>12</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FF"/>
                </a:solidFill>
                <a:latin typeface="Courier New" panose="02070309020205020404" pitchFamily="49" charset="0"/>
                <a:cs typeface="Courier New" panose="02070309020205020404" pitchFamily="49" charset="0"/>
              </a:rPr>
              <a:t>15</a:t>
            </a:r>
            <a:r>
              <a:rPr lang="en-US" altLang="en-US" dirty="0">
                <a:solidFill>
                  <a:srgbClr val="000000"/>
                </a:solidFill>
                <a:latin typeface="Courier New" panose="02070309020205020404" pitchFamily="49" charset="0"/>
                <a:cs typeface="Courier New" panose="02070309020205020404" pitchFamily="49" charset="0"/>
              </a:rPr>
              <a:t>]- gave the best result</a:t>
            </a:r>
          </a:p>
          <a:p>
            <a:endParaRPr lang="en-US" altLang="en-US" sz="4000" dirty="0">
              <a:latin typeface="Arial" panose="020B0604020202020204" pitchFamily="34" charset="0"/>
            </a:endParaRPr>
          </a:p>
          <a:p>
            <a:endParaRPr lang="en-US" dirty="0"/>
          </a:p>
        </p:txBody>
      </p:sp>
      <p:pic>
        <p:nvPicPr>
          <p:cNvPr id="6" name="Picture 5">
            <a:extLst>
              <a:ext uri="{FF2B5EF4-FFF2-40B4-BE49-F238E27FC236}">
                <a16:creationId xmlns:a16="http://schemas.microsoft.com/office/drawing/2014/main" id="{1A870892-5F8D-4E92-B02D-B072277D0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37" y="2319434"/>
            <a:ext cx="3404741" cy="2611288"/>
          </a:xfrm>
          <a:prstGeom prst="rect">
            <a:avLst/>
          </a:prstGeom>
        </p:spPr>
      </p:pic>
      <p:pic>
        <p:nvPicPr>
          <p:cNvPr id="8" name="Picture 7">
            <a:extLst>
              <a:ext uri="{FF2B5EF4-FFF2-40B4-BE49-F238E27FC236}">
                <a16:creationId xmlns:a16="http://schemas.microsoft.com/office/drawing/2014/main" id="{0262B81B-5B5F-48BA-AABC-E2084D1CA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525" y="2319433"/>
            <a:ext cx="3499853" cy="2611289"/>
          </a:xfrm>
          <a:prstGeom prst="rect">
            <a:avLst/>
          </a:prstGeom>
        </p:spPr>
      </p:pic>
    </p:spTree>
    <p:extLst>
      <p:ext uri="{BB962C8B-B14F-4D97-AF65-F5344CB8AC3E}">
        <p14:creationId xmlns:p14="http://schemas.microsoft.com/office/powerpoint/2010/main" val="394586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5F2B3C64-F9B6-424C-92F1-F2727C995136}"/>
                  </a:ext>
                </a:extLst>
              </p:cNvPr>
              <p:cNvSpPr>
                <a:spLocks noGrp="1"/>
              </p:cNvSpPr>
              <p:nvPr>
                <p:ph type="body" sz="quarter" idx="11"/>
              </p:nvPr>
            </p:nvSpPr>
            <p:spPr>
              <a:xfrm>
                <a:off x="200025" y="168965"/>
                <a:ext cx="8650800" cy="4830418"/>
              </a:xfrm>
            </p:spPr>
            <p:txBody>
              <a:bodyPr/>
              <a:lstStyle/>
              <a:p>
                <a:r>
                  <a:rPr lang="en-US" dirty="0"/>
                  <a:t>3. Each regular sensor measurement was rescaled to the range [0,1]</a:t>
                </a:r>
              </a:p>
              <a:p>
                <a:endParaRPr lang="en-US" dirty="0"/>
              </a:p>
              <a:p>
                <a:r>
                  <a:rPr lang="en-US" dirty="0"/>
                  <a:t>4. Sensor measurements were transformed by a linear model to find out health index for each cycle-</a:t>
                </a:r>
              </a:p>
              <a:p>
                <a:endParaRPr lang="en-US" dirty="0"/>
              </a:p>
              <a:p>
                <a:pPr algn="ct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𝑁</m:t>
                              </m:r>
                            </m:sub>
                          </m:sSub>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1   </m:t>
                              </m:r>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
                        <a:rPr lang="en-US" b="0" i="1" smtClean="0">
                          <a:latin typeface="Cambria Math" panose="02040503050406030204" pitchFamily="18" charset="0"/>
                        </a:rPr>
                        <m:t>𝑦</m:t>
                      </m:r>
                    </m:oMath>
                  </m:oMathPara>
                </a14:m>
                <a:endParaRPr lang="en-US" dirty="0"/>
              </a:p>
              <a:p>
                <a:endParaRPr lang="en-US" dirty="0"/>
              </a:p>
              <a:p>
                <a:r>
                  <a:rPr lang="en-US" dirty="0"/>
                  <a:t>In the training phase, we intend to find the linear model. For this purpose, we assigned a linearly decaying 1 to 0 health index to the cycles of an engine, 1 being the healthiest and 0 being near failure</a:t>
                </a:r>
              </a:p>
              <a:p>
                <a:endParaRPr lang="en-US" dirty="0"/>
              </a:p>
              <a:p>
                <a:r>
                  <a:rPr lang="en-US" dirty="0"/>
                  <a:t>5. The obtained health indices give a time series for each engine. We fitted an exponentially decaying curve to each engine’s time series-</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𝑏𝑥</m:t>
                          </m:r>
                        </m:sup>
                      </m:sSup>
                      <m:r>
                        <a:rPr lang="en-US" b="0" i="1" smtClean="0">
                          <a:latin typeface="Cambria Math" panose="02040503050406030204" pitchFamily="18" charset="0"/>
                        </a:rPr>
                        <m:t>)</m:t>
                      </m:r>
                    </m:oMath>
                  </m:oMathPara>
                </a14:m>
                <a:endParaRPr lang="en-US" dirty="0"/>
              </a:p>
              <a:p>
                <a:r>
                  <a:rPr lang="en-US" dirty="0"/>
                  <a:t>where x= -RUL of each row of the engine. Thus, we obtain 100 [</a:t>
                </a:r>
                <a:r>
                  <a:rPr lang="en-US" dirty="0" err="1"/>
                  <a:t>a,b</a:t>
                </a:r>
                <a:r>
                  <a:rPr lang="en-US" dirty="0"/>
                  <a:t>] sets for 100 engines that are later used in testing phase.</a:t>
                </a:r>
              </a:p>
            </p:txBody>
          </p:sp>
        </mc:Choice>
        <mc:Fallback>
          <p:sp>
            <p:nvSpPr>
              <p:cNvPr id="3" name="Text Placeholder 2">
                <a:extLst>
                  <a:ext uri="{FF2B5EF4-FFF2-40B4-BE49-F238E27FC236}">
                    <a16:creationId xmlns:a16="http://schemas.microsoft.com/office/drawing/2014/main" id="{5F2B3C64-F9B6-424C-92F1-F2727C995136}"/>
                  </a:ext>
                </a:extLst>
              </p:cNvPr>
              <p:cNvSpPr>
                <a:spLocks noGrp="1" noRot="1" noChangeAspect="1" noMove="1" noResize="1" noEditPoints="1" noAdjustHandles="1" noChangeArrowheads="1" noChangeShapeType="1" noTextEdit="1"/>
              </p:cNvSpPr>
              <p:nvPr>
                <p:ph type="body" sz="quarter" idx="11"/>
              </p:nvPr>
            </p:nvSpPr>
            <p:spPr>
              <a:xfrm>
                <a:off x="200025" y="168965"/>
                <a:ext cx="8650800" cy="4830418"/>
              </a:xfrm>
              <a:blipFill>
                <a:blip r:embed="rId2"/>
                <a:stretch>
                  <a:fillRect l="-423" t="-379" r="-352" b="-1263"/>
                </a:stretch>
              </a:blipFill>
            </p:spPr>
            <p:txBody>
              <a:bodyPr/>
              <a:lstStyle/>
              <a:p>
                <a:r>
                  <a:rPr lang="en-US">
                    <a:noFill/>
                  </a:rPr>
                  <a:t> </a:t>
                </a:r>
              </a:p>
            </p:txBody>
          </p:sp>
        </mc:Fallback>
      </mc:AlternateContent>
    </p:spTree>
    <p:extLst>
      <p:ext uri="{BB962C8B-B14F-4D97-AF65-F5344CB8AC3E}">
        <p14:creationId xmlns:p14="http://schemas.microsoft.com/office/powerpoint/2010/main" val="2732291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744DA7-344E-4936-940C-8EB9FAE95CD9}"/>
              </a:ext>
            </a:extLst>
          </p:cNvPr>
          <p:cNvSpPr>
            <a:spLocks noGrp="1"/>
          </p:cNvSpPr>
          <p:nvPr>
            <p:ph type="body" sz="quarter" idx="11"/>
          </p:nvPr>
        </p:nvSpPr>
        <p:spPr>
          <a:xfrm>
            <a:off x="200025" y="-1"/>
            <a:ext cx="8650800" cy="4999383"/>
          </a:xfrm>
        </p:spPr>
        <p:txBody>
          <a:bodyPr/>
          <a:lstStyle/>
          <a:p>
            <a:r>
              <a:rPr lang="en-US" dirty="0"/>
              <a:t>6. Once we are done with training, i.e. finding linear model and exponential model, we want to fit potential exponential graphs to each unit’s testing data. As it was done for training, each row of test data is linearly transformed using the model parameters obtained in training, to get health index. Now, we attempt to fit each of the 100 exponential graphs to the given test data and find distance between fitted data and linear model.</a:t>
            </a:r>
          </a:p>
          <a:p>
            <a:endParaRPr lang="en-US" dirty="0"/>
          </a:p>
          <a:p>
            <a:r>
              <a:rPr lang="en-US" dirty="0"/>
              <a:t>7. Thus, we have 100 distances and 100 potential RULs.</a:t>
            </a:r>
          </a:p>
          <a:p>
            <a:endParaRPr lang="en-US" dirty="0"/>
          </a:p>
          <a:p>
            <a:r>
              <a:rPr lang="en-US" dirty="0"/>
              <a:t>8. We remove the outliers by omitting RULs that fall outside the region below-</a:t>
            </a:r>
          </a:p>
          <a:p>
            <a:r>
              <a:rPr lang="en-US" altLang="en-US" dirty="0" err="1">
                <a:solidFill>
                  <a:srgbClr val="000000"/>
                </a:solidFill>
                <a:latin typeface="Courier New" panose="02070309020205020404" pitchFamily="49" charset="0"/>
                <a:cs typeface="Courier New" panose="02070309020205020404" pitchFamily="49" charset="0"/>
              </a:rPr>
              <a:t>RUL_pred</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]&gt;</a:t>
            </a:r>
            <a:r>
              <a:rPr lang="en-US" altLang="en-US" dirty="0">
                <a:solidFill>
                  <a:srgbClr val="0000FF"/>
                </a:solidFill>
                <a:latin typeface="Courier New" panose="02070309020205020404" pitchFamily="49" charset="0"/>
                <a:cs typeface="Courier New" panose="02070309020205020404" pitchFamily="49" charset="0"/>
              </a:rPr>
              <a:t>0 </a:t>
            </a:r>
            <a:r>
              <a:rPr lang="en-US" altLang="en-US" b="1" dirty="0">
                <a:solidFill>
                  <a:srgbClr val="000080"/>
                </a:solidFill>
                <a:latin typeface="Courier New" panose="02070309020205020404" pitchFamily="49" charset="0"/>
                <a:cs typeface="Courier New" panose="02070309020205020404" pitchFamily="49" charset="0"/>
              </a:rPr>
              <a:t>and </a:t>
            </a:r>
            <a:r>
              <a:rPr lang="en-US" altLang="en-US" dirty="0" err="1">
                <a:solidFill>
                  <a:srgbClr val="000000"/>
                </a:solidFill>
                <a:latin typeface="Courier New" panose="02070309020205020404" pitchFamily="49" charset="0"/>
                <a:cs typeface="Courier New" panose="02070309020205020404" pitchFamily="49" charset="0"/>
              </a:rPr>
              <a:t>RUL_pred</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]+r&gt;</a:t>
            </a:r>
            <a:r>
              <a:rPr lang="en-US" altLang="en-US" dirty="0">
                <a:solidFill>
                  <a:srgbClr val="0000FF"/>
                </a:solidFill>
                <a:latin typeface="Courier New" panose="02070309020205020404" pitchFamily="49" charset="0"/>
                <a:cs typeface="Courier New" panose="02070309020205020404" pitchFamily="49" charset="0"/>
              </a:rPr>
              <a:t>150 </a:t>
            </a:r>
            <a:r>
              <a:rPr lang="en-US" altLang="en-US" b="1" dirty="0">
                <a:solidFill>
                  <a:srgbClr val="000080"/>
                </a:solidFill>
                <a:latin typeface="Courier New" panose="02070309020205020404" pitchFamily="49" charset="0"/>
                <a:cs typeface="Courier New" panose="02070309020205020404" pitchFamily="49" charset="0"/>
              </a:rPr>
              <a:t>and </a:t>
            </a:r>
            <a:r>
              <a:rPr lang="en-US" altLang="en-US" dirty="0" err="1">
                <a:solidFill>
                  <a:srgbClr val="000000"/>
                </a:solidFill>
                <a:latin typeface="Courier New" panose="02070309020205020404" pitchFamily="49" charset="0"/>
                <a:cs typeface="Courier New" panose="02070309020205020404" pitchFamily="49" charset="0"/>
              </a:rPr>
              <a:t>RUL_pred</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latin typeface="Courier New" panose="02070309020205020404" pitchFamily="49" charset="0"/>
                <a:cs typeface="Courier New" panose="02070309020205020404" pitchFamily="49" charset="0"/>
              </a:rPr>
              <a:t>]&lt;</a:t>
            </a:r>
            <a:r>
              <a:rPr lang="en-US" altLang="en-US" dirty="0">
                <a:solidFill>
                  <a:srgbClr val="0000FF"/>
                </a:solidFill>
                <a:latin typeface="Courier New" panose="02070309020205020404" pitchFamily="49" charset="0"/>
                <a:cs typeface="Courier New" panose="02070309020205020404" pitchFamily="49" charset="0"/>
              </a:rPr>
              <a:t>190</a:t>
            </a:r>
            <a:endParaRPr lang="en-US" dirty="0"/>
          </a:p>
          <a:p>
            <a:r>
              <a:rPr lang="en-US" dirty="0"/>
              <a:t>In other words, we are omitting unrealistic, very low, and very high RULs</a:t>
            </a:r>
          </a:p>
          <a:p>
            <a:endParaRPr lang="en-US" dirty="0"/>
          </a:p>
          <a:p>
            <a:r>
              <a:rPr lang="en-US" dirty="0"/>
              <a:t>9. After removing the outliers, we apply the following weighting rule to get final prediction-</a:t>
            </a:r>
          </a:p>
          <a:p>
            <a:r>
              <a:rPr lang="en-US" altLang="en-US" dirty="0" err="1">
                <a:solidFill>
                  <a:srgbClr val="000000"/>
                </a:solidFill>
                <a:latin typeface="Courier New" panose="02070309020205020404" pitchFamily="49" charset="0"/>
                <a:cs typeface="Courier New" panose="02070309020205020404" pitchFamily="49" charset="0"/>
              </a:rPr>
              <a:t>RUL_final</a:t>
            </a: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a:solidFill>
                  <a:srgbClr val="0000FF"/>
                </a:solidFill>
                <a:latin typeface="Courier New" panose="02070309020205020404" pitchFamily="49" charset="0"/>
                <a:cs typeface="Courier New" panose="02070309020205020404" pitchFamily="49" charset="0"/>
              </a:rPr>
              <a:t>4</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0000FF"/>
                </a:solidFill>
                <a:latin typeface="Courier New" panose="02070309020205020404" pitchFamily="49" charset="0"/>
                <a:cs typeface="Courier New" panose="02070309020205020404" pitchFamily="49" charset="0"/>
              </a:rPr>
              <a:t>5</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RUL_pos_pred</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0000FF"/>
                </a:solidFill>
                <a:latin typeface="Courier New" panose="02070309020205020404" pitchFamily="49" charset="0"/>
                <a:cs typeface="Courier New" panose="02070309020205020404" pitchFamily="49" charset="0"/>
              </a:rPr>
              <a:t>0</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0000FF"/>
                </a:solidFill>
                <a:latin typeface="Courier New" panose="02070309020205020404" pitchFamily="49" charset="0"/>
                <a:cs typeface="Courier New" panose="02070309020205020404" pitchFamily="49" charset="0"/>
              </a:rPr>
              <a:t>1</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0000FF"/>
                </a:solidFill>
                <a:latin typeface="Courier New" panose="02070309020205020404" pitchFamily="49" charset="0"/>
                <a:cs typeface="Courier New" panose="02070309020205020404" pitchFamily="49" charset="0"/>
              </a:rPr>
              <a:t>5</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err="1">
                <a:solidFill>
                  <a:srgbClr val="000000"/>
                </a:solidFill>
                <a:latin typeface="Courier New" panose="02070309020205020404" pitchFamily="49" charset="0"/>
                <a:cs typeface="Courier New" panose="02070309020205020404" pitchFamily="49" charset="0"/>
              </a:rPr>
              <a:t>RUL_pos_pred</a:t>
            </a:r>
            <a:r>
              <a:rPr lang="en-US" altLang="en-US" dirty="0">
                <a:solidFill>
                  <a:srgbClr val="000000"/>
                </a:solidFill>
                <a:latin typeface="Courier New" panose="02070309020205020404" pitchFamily="49" charset="0"/>
                <a:cs typeface="Courier New" panose="02070309020205020404" pitchFamily="49" charset="0"/>
              </a:rPr>
              <a:t>[-</a:t>
            </a:r>
            <a:r>
              <a:rPr lang="en-US" altLang="en-US" dirty="0">
                <a:solidFill>
                  <a:srgbClr val="0000FF"/>
                </a:solidFill>
                <a:latin typeface="Courier New" panose="02070309020205020404" pitchFamily="49" charset="0"/>
                <a:cs typeface="Courier New" panose="02070309020205020404" pitchFamily="49" charset="0"/>
              </a:rPr>
              <a:t>1</a:t>
            </a:r>
            <a:r>
              <a:rPr lang="en-US" altLang="en-US" dirty="0">
                <a:solidFill>
                  <a:srgbClr val="000000"/>
                </a:solidFill>
                <a:latin typeface="Courier New" panose="02070309020205020404" pitchFamily="49" charset="0"/>
                <a:cs typeface="Courier New" panose="02070309020205020404" pitchFamily="49" charset="0"/>
              </a:rPr>
              <a:t>]</a:t>
            </a:r>
            <a:endParaRPr lang="en-US" altLang="en-US" sz="4000" dirty="0">
              <a:latin typeface="Arial" panose="020B0604020202020204" pitchFamily="34" charset="0"/>
            </a:endParaRPr>
          </a:p>
          <a:p>
            <a:r>
              <a:rPr lang="en-US" dirty="0"/>
              <a:t>which is a weighting between the least and most RULs.</a:t>
            </a:r>
          </a:p>
          <a:p>
            <a:pPr algn="ctr"/>
            <a:endParaRPr lang="en-US" dirty="0"/>
          </a:p>
        </p:txBody>
      </p:sp>
      <p:sp>
        <p:nvSpPr>
          <p:cNvPr id="4" name="Rectangle 1">
            <a:extLst>
              <a:ext uri="{FF2B5EF4-FFF2-40B4-BE49-F238E27FC236}">
                <a16:creationId xmlns:a16="http://schemas.microsoft.com/office/drawing/2014/main" id="{A376EFD3-45E2-40BF-ADD0-F3C724A19F15}"/>
              </a:ext>
            </a:extLst>
          </p:cNvPr>
          <p:cNvSpPr>
            <a:spLocks noChangeArrowheads="1"/>
          </p:cNvSpPr>
          <p:nvPr/>
        </p:nvSpPr>
        <p:spPr bwMode="auto">
          <a:xfrm>
            <a:off x="-46575"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3613012"/>
      </p:ext>
    </p:extLst>
  </p:cSld>
  <p:clrMapOvr>
    <a:masterClrMapping/>
  </p:clrMapOvr>
</p:sld>
</file>

<file path=ppt/theme/theme1.xml><?xml version="1.0" encoding="utf-8"?>
<a:theme xmlns:a="http://schemas.openxmlformats.org/drawingml/2006/main" name="Title Slide">
  <a:themeElements>
    <a:clrScheme name="Altair Corporate">
      <a:dk1>
        <a:srgbClr val="000000"/>
      </a:dk1>
      <a:lt1>
        <a:srgbClr val="FFFFFF"/>
      </a:lt1>
      <a:dk2>
        <a:srgbClr val="00A9E0"/>
      </a:dk2>
      <a:lt2>
        <a:srgbClr val="808080"/>
      </a:lt2>
      <a:accent1>
        <a:srgbClr val="D50032"/>
      </a:accent1>
      <a:accent2>
        <a:srgbClr val="FFC845"/>
      </a:accent2>
      <a:accent3>
        <a:srgbClr val="084C7E"/>
      </a:accent3>
      <a:accent4>
        <a:srgbClr val="ED7C31"/>
      </a:accent4>
      <a:accent5>
        <a:srgbClr val="78A742"/>
      </a:accent5>
      <a:accent6>
        <a:srgbClr val="521B93"/>
      </a:accent6>
      <a:hlink>
        <a:srgbClr val="00A9E0"/>
      </a:hlink>
      <a:folHlink>
        <a:srgbClr val="00A9E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Divider Slide - Yello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tair_template_012616" id="{5EDD17E2-3239-7241-AB27-3EBE21ED34B8}" vid="{01772417-C03F-1B42-9BD3-D2738002F2FE}"/>
    </a:ext>
  </a:extLst>
</a:theme>
</file>

<file path=ppt/theme/theme11.xml><?xml version="1.0" encoding="utf-8"?>
<a:theme xmlns:a="http://schemas.openxmlformats.org/drawingml/2006/main" name="1_Divider Slide - R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tair_template_012616" id="{5EDD17E2-3239-7241-AB27-3EBE21ED34B8}" vid="{476FD3C9-80EE-7F47-A226-0878B729EFE8}"/>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rior Slides">
  <a:themeElements>
    <a:clrScheme name="Altair Corporate">
      <a:dk1>
        <a:srgbClr val="000000"/>
      </a:dk1>
      <a:lt1>
        <a:srgbClr val="FFFFFF"/>
      </a:lt1>
      <a:dk2>
        <a:srgbClr val="00A9E0"/>
      </a:dk2>
      <a:lt2>
        <a:srgbClr val="808080"/>
      </a:lt2>
      <a:accent1>
        <a:srgbClr val="D50032"/>
      </a:accent1>
      <a:accent2>
        <a:srgbClr val="FFC845"/>
      </a:accent2>
      <a:accent3>
        <a:srgbClr val="084C7E"/>
      </a:accent3>
      <a:accent4>
        <a:srgbClr val="ED7C31"/>
      </a:accent4>
      <a:accent5>
        <a:srgbClr val="78A742"/>
      </a:accent5>
      <a:accent6>
        <a:srgbClr val="521B93"/>
      </a:accent6>
      <a:hlink>
        <a:srgbClr val="00A9E0"/>
      </a:hlink>
      <a:folHlink>
        <a:srgbClr val="00A9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600" dirty="0" smtClean="0">
            <a:solidFill>
              <a:srgbClr val="333333"/>
            </a:solidFill>
          </a:defRPr>
        </a:defPPr>
      </a:lstStyle>
    </a:txDef>
  </a:objectDefaults>
  <a:extraClrSchemeLst/>
  <a:extLst>
    <a:ext uri="{05A4C25C-085E-4340-85A3-A5531E510DB2}">
      <thm15:themeFamily xmlns:thm15="http://schemas.microsoft.com/office/thememl/2012/main" name="Presentation5" id="{327B2484-32F5-8748-B079-B0824FF832DD}" vid="{3B1EB706-91EB-5249-B124-C87924BC593B}"/>
    </a:ext>
  </a:extLst>
</a:theme>
</file>

<file path=ppt/theme/theme3.xml><?xml version="1.0" encoding="utf-8"?>
<a:theme xmlns:a="http://schemas.openxmlformats.org/drawingml/2006/main" name="Divider Slide - White">
  <a:themeElements>
    <a:clrScheme name="Altair Corporate">
      <a:dk1>
        <a:srgbClr val="000000"/>
      </a:dk1>
      <a:lt1>
        <a:srgbClr val="FFFFFF"/>
      </a:lt1>
      <a:dk2>
        <a:srgbClr val="00A9E0"/>
      </a:dk2>
      <a:lt2>
        <a:srgbClr val="808080"/>
      </a:lt2>
      <a:accent1>
        <a:srgbClr val="D50032"/>
      </a:accent1>
      <a:accent2>
        <a:srgbClr val="FFC845"/>
      </a:accent2>
      <a:accent3>
        <a:srgbClr val="084C7E"/>
      </a:accent3>
      <a:accent4>
        <a:srgbClr val="ED7C31"/>
      </a:accent4>
      <a:accent5>
        <a:srgbClr val="78A742"/>
      </a:accent5>
      <a:accent6>
        <a:srgbClr val="521B93"/>
      </a:accent6>
      <a:hlink>
        <a:srgbClr val="00A9E0"/>
      </a:hlink>
      <a:folHlink>
        <a:srgbClr val="00A9E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tair_template_012616" id="{5EDD17E2-3239-7241-AB27-3EBE21ED34B8}" vid="{771DB220-5B51-E343-9F19-2A2F3058B46B}"/>
    </a:ext>
  </a:extLst>
</a:theme>
</file>

<file path=ppt/theme/theme4.xml><?xml version="1.0" encoding="utf-8"?>
<a:theme xmlns:a="http://schemas.openxmlformats.org/drawingml/2006/main" name="Divider Slide - Blue">
  <a:themeElements>
    <a:clrScheme name="Altair Corporate">
      <a:dk1>
        <a:srgbClr val="000000"/>
      </a:dk1>
      <a:lt1>
        <a:srgbClr val="FFFFFF"/>
      </a:lt1>
      <a:dk2>
        <a:srgbClr val="00A9E0"/>
      </a:dk2>
      <a:lt2>
        <a:srgbClr val="808080"/>
      </a:lt2>
      <a:accent1>
        <a:srgbClr val="D50032"/>
      </a:accent1>
      <a:accent2>
        <a:srgbClr val="FFC845"/>
      </a:accent2>
      <a:accent3>
        <a:srgbClr val="084C7E"/>
      </a:accent3>
      <a:accent4>
        <a:srgbClr val="ED7C31"/>
      </a:accent4>
      <a:accent5>
        <a:srgbClr val="78A742"/>
      </a:accent5>
      <a:accent6>
        <a:srgbClr val="521B93"/>
      </a:accent6>
      <a:hlink>
        <a:srgbClr val="00A9E0"/>
      </a:hlink>
      <a:folHlink>
        <a:srgbClr val="00A9E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tair_template_012616" id="{5EDD17E2-3239-7241-AB27-3EBE21ED34B8}" vid="{771DB220-5B51-E343-9F19-2A2F3058B46B}"/>
    </a:ext>
  </a:extLst>
</a:theme>
</file>

<file path=ppt/theme/theme5.xml><?xml version="1.0" encoding="utf-8"?>
<a:theme xmlns:a="http://schemas.openxmlformats.org/drawingml/2006/main" name="Divider Slide - Red">
  <a:themeElements>
    <a:clrScheme name="Altair Corporate">
      <a:dk1>
        <a:srgbClr val="000000"/>
      </a:dk1>
      <a:lt1>
        <a:srgbClr val="FFFFFF"/>
      </a:lt1>
      <a:dk2>
        <a:srgbClr val="00A9E0"/>
      </a:dk2>
      <a:lt2>
        <a:srgbClr val="808080"/>
      </a:lt2>
      <a:accent1>
        <a:srgbClr val="D50032"/>
      </a:accent1>
      <a:accent2>
        <a:srgbClr val="FFC845"/>
      </a:accent2>
      <a:accent3>
        <a:srgbClr val="084C7E"/>
      </a:accent3>
      <a:accent4>
        <a:srgbClr val="ED7C31"/>
      </a:accent4>
      <a:accent5>
        <a:srgbClr val="78A742"/>
      </a:accent5>
      <a:accent6>
        <a:srgbClr val="521B93"/>
      </a:accent6>
      <a:hlink>
        <a:srgbClr val="00A9E0"/>
      </a:hlink>
      <a:folHlink>
        <a:srgbClr val="00A9E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tair_template_012616" id="{5EDD17E2-3239-7241-AB27-3EBE21ED34B8}" vid="{476FD3C9-80EE-7F47-A226-0878B729EFE8}"/>
    </a:ext>
  </a:extLst>
</a:theme>
</file>

<file path=ppt/theme/theme6.xml><?xml version="1.0" encoding="utf-8"?>
<a:theme xmlns:a="http://schemas.openxmlformats.org/drawingml/2006/main" name="Divider Slide - Yellow">
  <a:themeElements>
    <a:clrScheme name="Altair Corporate">
      <a:dk1>
        <a:srgbClr val="000000"/>
      </a:dk1>
      <a:lt1>
        <a:srgbClr val="FFFFFF"/>
      </a:lt1>
      <a:dk2>
        <a:srgbClr val="00A9E0"/>
      </a:dk2>
      <a:lt2>
        <a:srgbClr val="808080"/>
      </a:lt2>
      <a:accent1>
        <a:srgbClr val="D50032"/>
      </a:accent1>
      <a:accent2>
        <a:srgbClr val="FFC845"/>
      </a:accent2>
      <a:accent3>
        <a:srgbClr val="084C7E"/>
      </a:accent3>
      <a:accent4>
        <a:srgbClr val="ED7C31"/>
      </a:accent4>
      <a:accent5>
        <a:srgbClr val="78A742"/>
      </a:accent5>
      <a:accent6>
        <a:srgbClr val="521B93"/>
      </a:accent6>
      <a:hlink>
        <a:srgbClr val="00A9E0"/>
      </a:hlink>
      <a:folHlink>
        <a:srgbClr val="00A9E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tair_template_012616" id="{5EDD17E2-3239-7241-AB27-3EBE21ED34B8}" vid="{01772417-C03F-1B42-9BD3-D2738002F2FE}"/>
    </a:ext>
  </a:extLst>
</a:theme>
</file>

<file path=ppt/theme/theme7.xml><?xml version="1.0" encoding="utf-8"?>
<a:theme xmlns:a="http://schemas.openxmlformats.org/drawingml/2006/main" name="Divider Slide - Gray">
  <a:themeElements>
    <a:clrScheme name="Altair Corporate">
      <a:dk1>
        <a:srgbClr val="000000"/>
      </a:dk1>
      <a:lt1>
        <a:srgbClr val="FFFFFF"/>
      </a:lt1>
      <a:dk2>
        <a:srgbClr val="00A9E0"/>
      </a:dk2>
      <a:lt2>
        <a:srgbClr val="808080"/>
      </a:lt2>
      <a:accent1>
        <a:srgbClr val="D50032"/>
      </a:accent1>
      <a:accent2>
        <a:srgbClr val="FFC845"/>
      </a:accent2>
      <a:accent3>
        <a:srgbClr val="084C7E"/>
      </a:accent3>
      <a:accent4>
        <a:srgbClr val="ED7C31"/>
      </a:accent4>
      <a:accent5>
        <a:srgbClr val="78A742"/>
      </a:accent5>
      <a:accent6>
        <a:srgbClr val="521B93"/>
      </a:accent6>
      <a:hlink>
        <a:srgbClr val="00A9E0"/>
      </a:hlink>
      <a:folHlink>
        <a:srgbClr val="00A9E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tair_template_012616" id="{5EDD17E2-3239-7241-AB27-3EBE21ED34B8}" vid="{476FD3C9-80EE-7F47-A226-0878B729EFE8}"/>
    </a:ext>
  </a:extLst>
</a:theme>
</file>

<file path=ppt/theme/theme8.xml><?xml version="1.0" encoding="utf-8"?>
<a:theme xmlns:a="http://schemas.openxmlformats.org/drawingml/2006/main" name="1_Divider Slide - Bl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tair_template_012616" id="{5EDD17E2-3239-7241-AB27-3EBE21ED34B8}" vid="{771DB220-5B51-E343-9F19-2A2F3058B46B}"/>
    </a:ext>
  </a:extLst>
</a:theme>
</file>

<file path=ppt/theme/theme9.xml><?xml version="1.0" encoding="utf-8"?>
<a:theme xmlns:a="http://schemas.openxmlformats.org/drawingml/2006/main" name="1_Interior Slide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600" dirty="0" smtClean="0">
            <a:solidFill>
              <a:srgbClr val="333333"/>
            </a:solidFill>
          </a:defRPr>
        </a:defPPr>
      </a:lstStyle>
    </a:txDef>
  </a:objectDefaults>
  <a:extraClrSchemeLst/>
  <a:extLst>
    <a:ext uri="{05A4C25C-085E-4340-85A3-A5531E510DB2}">
      <thm15:themeFamily xmlns:thm15="http://schemas.microsoft.com/office/thememl/2012/main" name="altair_template_012616" id="{5EDD17E2-3239-7241-AB27-3EBE21ED34B8}" vid="{60A38973-DB94-6748-B000-CC3E727F3BC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508DA3358FF443A57ECA36C209DA8C" ma:contentTypeVersion="1" ma:contentTypeDescription="Create a new document." ma:contentTypeScope="" ma:versionID="59d50d9142d22192a2e2d1dcf6bf4843">
  <xsd:schema xmlns:xsd="http://www.w3.org/2001/XMLSchema" xmlns:xs="http://www.w3.org/2001/XMLSchema" xmlns:p="http://schemas.microsoft.com/office/2006/metadata/properties" xmlns:ns2="http://schemas.microsoft.com/sharepoint/v4" targetNamespace="http://schemas.microsoft.com/office/2006/metadata/properties" ma:root="true" ma:fieldsID="23c11eee0d542004c4a7d729835418c6" ns2:_="">
    <xsd:import namespace="http://schemas.microsoft.com/sharepoint/v4"/>
    <xsd:element name="properties">
      <xsd:complexType>
        <xsd:sequence>
          <xsd:element name="documentManagement">
            <xsd:complexType>
              <xsd:all>
                <xsd:element ref="ns2: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Props1.xml><?xml version="1.0" encoding="utf-8"?>
<ds:datastoreItem xmlns:ds="http://schemas.openxmlformats.org/officeDocument/2006/customXml" ds:itemID="{7104C3E5-65D6-459C-B973-4A2647EA1F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57235B-74AF-4FD1-81B9-607722F4B89C}">
  <ds:schemaRefs>
    <ds:schemaRef ds:uri="http://schemas.microsoft.com/sharepoint/v3/contenttype/forms"/>
  </ds:schemaRefs>
</ds:datastoreItem>
</file>

<file path=customXml/itemProps3.xml><?xml version="1.0" encoding="utf-8"?>
<ds:datastoreItem xmlns:ds="http://schemas.openxmlformats.org/officeDocument/2006/customXml" ds:itemID="{2188BBC8-8BFA-4D09-831B-5887533EE35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sharepoint/v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5786</TotalTime>
  <Words>1170</Words>
  <Application>Microsoft Office PowerPoint</Application>
  <PresentationFormat>On-screen Show (16:9)</PresentationFormat>
  <Paragraphs>116</Paragraphs>
  <Slides>10</Slides>
  <Notes>1</Notes>
  <HiddenSlides>0</HiddenSlides>
  <MMClips>0</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10</vt:i4>
      </vt:variant>
    </vt:vector>
  </HeadingPairs>
  <TitlesOfParts>
    <vt:vector size="28" baseType="lpstr">
      <vt:lpstr>MS PGothic</vt:lpstr>
      <vt:lpstr>Yu Gothic</vt:lpstr>
      <vt:lpstr>Arial</vt:lpstr>
      <vt:lpstr>Calibri</vt:lpstr>
      <vt:lpstr>Cambria Math</vt:lpstr>
      <vt:lpstr>Corbel</vt:lpstr>
      <vt:lpstr>Courier New</vt:lpstr>
      <vt:lpstr>Title Slide</vt:lpstr>
      <vt:lpstr>Interior Slides</vt:lpstr>
      <vt:lpstr>Divider Slide - White</vt:lpstr>
      <vt:lpstr>Divider Slide - Blue</vt:lpstr>
      <vt:lpstr>Divider Slide - Red</vt:lpstr>
      <vt:lpstr>Divider Slide - Yellow</vt:lpstr>
      <vt:lpstr>Divider Slide - Gray</vt:lpstr>
      <vt:lpstr>1_Divider Slide - Blue</vt:lpstr>
      <vt:lpstr>1_Interior Slides</vt:lpstr>
      <vt:lpstr>1_Divider Slide - Yellow</vt:lpstr>
      <vt:lpstr>1_Divider Slide - Red</vt:lpstr>
      <vt:lpstr>PowerPoint Presentation</vt:lpstr>
      <vt:lpstr>Predict RUL on an Aircraft Engine – README FILE </vt:lpstr>
      <vt:lpstr>Predict Remaining Useful Life on an Aircraft Engine</vt:lpstr>
      <vt:lpstr>Problem Statement</vt:lpstr>
      <vt:lpstr>Prediction Summary</vt:lpstr>
      <vt:lpstr>DESCRIPTION of THE SOLUTION PROCESS </vt:lpstr>
      <vt:lpstr>PowerPoint Presentation</vt:lpstr>
      <vt:lpstr>PowerPoint Presentation</vt:lpstr>
      <vt:lpstr>PowerPoint Presentation</vt:lpstr>
      <vt:lpstr>PowerPoint Presentation</vt:lpstr>
    </vt:vector>
  </TitlesOfParts>
  <Manager/>
  <Company>Altair Engineering,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Altair - Innovation Intelligence</dc:title>
  <dc:subject/>
  <dc:creator>Fatma Kocer</dc:creator>
  <cp:keywords>Altair, Innovation Intelligence, Simulation-driven Design, Design Validation, Optimization, Digital Twin, IoT, Analytics, HPC Cloud Computing</cp:keywords>
  <dc:description/>
  <cp:lastModifiedBy>TASHRIF BILLAH</cp:lastModifiedBy>
  <cp:revision>428</cp:revision>
  <cp:lastPrinted>2018-03-23T15:23:14Z</cp:lastPrinted>
  <dcterms:modified xsi:type="dcterms:W3CDTF">2018-04-03T18:26:16Z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0x010100AD508DA3358FF443A57ECA36C209DA8C</vt:lpwstr>
  </property>
</Properties>
</file>