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56" r:id="rId2"/>
    <p:sldId id="257" r:id="rId3"/>
    <p:sldId id="258" r:id="rId4"/>
    <p:sldId id="259" r:id="rId5"/>
    <p:sldId id="260" r:id="rId6"/>
    <p:sldId id="263" r:id="rId7"/>
    <p:sldId id="264"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19.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8.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7.sv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png"/><Relationship Id="rId7" Type="http://schemas.openxmlformats.org/officeDocument/2006/relationships/image" Target="../media/image24.png"/><Relationship Id="rId12" Type="http://schemas.openxmlformats.org/officeDocument/2006/relationships/image" Target="../media/image27.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3.svg"/><Relationship Id="rId11" Type="http://schemas.openxmlformats.org/officeDocument/2006/relationships/image" Target="../media/image26.png"/><Relationship Id="rId5" Type="http://schemas.openxmlformats.org/officeDocument/2006/relationships/image" Target="../media/image22.png"/><Relationship Id="rId10" Type="http://schemas.openxmlformats.org/officeDocument/2006/relationships/image" Target="../media/image14.svg"/><Relationship Id="rId4" Type="http://schemas.openxmlformats.org/officeDocument/2006/relationships/image" Target="../media/image17.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19.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8.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png"/><Relationship Id="rId7" Type="http://schemas.openxmlformats.org/officeDocument/2006/relationships/image" Target="../media/image24.png"/><Relationship Id="rId12" Type="http://schemas.openxmlformats.org/officeDocument/2006/relationships/image" Target="../media/image27.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3.svg"/><Relationship Id="rId11" Type="http://schemas.openxmlformats.org/officeDocument/2006/relationships/image" Target="../media/image26.png"/><Relationship Id="rId5" Type="http://schemas.openxmlformats.org/officeDocument/2006/relationships/image" Target="../media/image22.png"/><Relationship Id="rId10" Type="http://schemas.openxmlformats.org/officeDocument/2006/relationships/image" Target="../media/image14.svg"/><Relationship Id="rId4" Type="http://schemas.openxmlformats.org/officeDocument/2006/relationships/image" Target="../media/image17.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88ED1-ADD4-40AC-A903-108D8F80DFD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3A03CAB-8817-4355-BFD6-26218D1FAF30}">
      <dgm:prSet/>
      <dgm:spPr/>
      <dgm:t>
        <a:bodyPr/>
        <a:lstStyle/>
        <a:p>
          <a:pPr>
            <a:lnSpc>
              <a:spcPct val="100000"/>
            </a:lnSpc>
          </a:pPr>
          <a:r>
            <a:rPr lang="en-US"/>
            <a:t>1.Initialization:</a:t>
          </a:r>
          <a:endParaRPr lang="en-US" dirty="0"/>
        </a:p>
      </dgm:t>
    </dgm:pt>
    <dgm:pt modelId="{C5828B6C-973C-4008-955D-F04F1F4AF659}" type="parTrans" cxnId="{0A8E3A20-6D0C-4F61-B420-0B14495BD3BC}">
      <dgm:prSet/>
      <dgm:spPr/>
      <dgm:t>
        <a:bodyPr/>
        <a:lstStyle/>
        <a:p>
          <a:endParaRPr lang="en-US"/>
        </a:p>
      </dgm:t>
    </dgm:pt>
    <dgm:pt modelId="{5F83D20A-AFFA-415E-9959-C17CA9DFE5A5}" type="sibTrans" cxnId="{0A8E3A20-6D0C-4F61-B420-0B14495BD3BC}">
      <dgm:prSet/>
      <dgm:spPr/>
      <dgm:t>
        <a:bodyPr/>
        <a:lstStyle/>
        <a:p>
          <a:endParaRPr lang="en-US"/>
        </a:p>
      </dgm:t>
    </dgm:pt>
    <dgm:pt modelId="{CB27F551-A0EE-479F-8897-69D742E86F96}">
      <dgm:prSet/>
      <dgm:spPr/>
      <dgm:t>
        <a:bodyPr/>
        <a:lstStyle/>
        <a:p>
          <a:pPr>
            <a:lnSpc>
              <a:spcPct val="100000"/>
            </a:lnSpc>
          </a:pPr>
          <a:r>
            <a:rPr lang="en-US" dirty="0"/>
            <a:t>Generate an initial population of candidate summaries. Each candidate summary could be a subset of sentences from the original text or a combination of sentences from different parts of the text.</a:t>
          </a:r>
        </a:p>
      </dgm:t>
    </dgm:pt>
    <dgm:pt modelId="{7AAF0D4D-C96C-4170-A042-22B3A65E701C}" type="parTrans" cxnId="{FD0722D5-25DE-4A4F-95C6-484C827374EA}">
      <dgm:prSet/>
      <dgm:spPr/>
      <dgm:t>
        <a:bodyPr/>
        <a:lstStyle/>
        <a:p>
          <a:endParaRPr lang="en-US"/>
        </a:p>
      </dgm:t>
    </dgm:pt>
    <dgm:pt modelId="{F35CDFA4-D586-4558-BD12-F971F163AD71}" type="sibTrans" cxnId="{FD0722D5-25DE-4A4F-95C6-484C827374EA}">
      <dgm:prSet/>
      <dgm:spPr/>
      <dgm:t>
        <a:bodyPr/>
        <a:lstStyle/>
        <a:p>
          <a:endParaRPr lang="en-US"/>
        </a:p>
      </dgm:t>
    </dgm:pt>
    <dgm:pt modelId="{F63255DA-44A9-469B-952F-4A33A01503D9}">
      <dgm:prSet/>
      <dgm:spPr/>
      <dgm:t>
        <a:bodyPr/>
        <a:lstStyle/>
        <a:p>
          <a:pPr>
            <a:lnSpc>
              <a:spcPct val="100000"/>
            </a:lnSpc>
          </a:pPr>
          <a:r>
            <a:rPr lang="en-US"/>
            <a:t>2.Evaluation:</a:t>
          </a:r>
          <a:endParaRPr lang="en-US" dirty="0"/>
        </a:p>
      </dgm:t>
    </dgm:pt>
    <dgm:pt modelId="{06D248DB-129F-4B54-A8E6-D53715F3869C}" type="parTrans" cxnId="{2F76EE95-CF6A-41F2-836B-5F935F9BE909}">
      <dgm:prSet/>
      <dgm:spPr/>
      <dgm:t>
        <a:bodyPr/>
        <a:lstStyle/>
        <a:p>
          <a:endParaRPr lang="en-US"/>
        </a:p>
      </dgm:t>
    </dgm:pt>
    <dgm:pt modelId="{B8E860C4-ADD2-442F-872A-A1D70BAAFBB0}" type="sibTrans" cxnId="{2F76EE95-CF6A-41F2-836B-5F935F9BE909}">
      <dgm:prSet/>
      <dgm:spPr/>
      <dgm:t>
        <a:bodyPr/>
        <a:lstStyle/>
        <a:p>
          <a:endParaRPr lang="en-US"/>
        </a:p>
      </dgm:t>
    </dgm:pt>
    <dgm:pt modelId="{1408F8A1-8322-401D-B115-636026989F90}">
      <dgm:prSet/>
      <dgm:spPr/>
      <dgm:t>
        <a:bodyPr/>
        <a:lstStyle/>
        <a:p>
          <a:pPr>
            <a:lnSpc>
              <a:spcPct val="100000"/>
            </a:lnSpc>
          </a:pPr>
          <a:r>
            <a:rPr lang="en-US" b="0" i="0" dirty="0"/>
            <a:t>Each individual in the population is evaluated using a fitness function. This function assigns a score that reflects how well the individual solves the problem. Higher scores indicate better solutions. Designing a good fitness function is crucial for the success of the GA.</a:t>
          </a:r>
        </a:p>
        <a:p>
          <a:pPr>
            <a:lnSpc>
              <a:spcPct val="100000"/>
            </a:lnSpc>
          </a:pPr>
          <a:endParaRPr lang="en-US" dirty="0"/>
        </a:p>
      </dgm:t>
    </dgm:pt>
    <dgm:pt modelId="{5E381B03-03E2-44D9-BBFF-77CF8EBCCF8A}" type="parTrans" cxnId="{AB1FE133-1CAD-46CD-BD8A-0B318B34BDE4}">
      <dgm:prSet/>
      <dgm:spPr/>
      <dgm:t>
        <a:bodyPr/>
        <a:lstStyle/>
        <a:p>
          <a:endParaRPr lang="en-US"/>
        </a:p>
      </dgm:t>
    </dgm:pt>
    <dgm:pt modelId="{75FDB542-83CC-4310-91E2-19184566C543}" type="sibTrans" cxnId="{AB1FE133-1CAD-46CD-BD8A-0B318B34BDE4}">
      <dgm:prSet/>
      <dgm:spPr/>
      <dgm:t>
        <a:bodyPr/>
        <a:lstStyle/>
        <a:p>
          <a:endParaRPr lang="en-US"/>
        </a:p>
      </dgm:t>
    </dgm:pt>
    <dgm:pt modelId="{379D5734-8F18-4E19-A135-CEB4775FC542}">
      <dgm:prSet/>
      <dgm:spPr/>
      <dgm:t>
        <a:bodyPr/>
        <a:lstStyle/>
        <a:p>
          <a:pPr>
            <a:lnSpc>
              <a:spcPct val="100000"/>
            </a:lnSpc>
          </a:pPr>
          <a:r>
            <a:rPr lang="en-US"/>
            <a:t>3.Selection:</a:t>
          </a:r>
          <a:endParaRPr lang="en-US" dirty="0"/>
        </a:p>
      </dgm:t>
    </dgm:pt>
    <dgm:pt modelId="{5C60C795-F6A6-464E-BCEB-170A16C31FEB}" type="parTrans" cxnId="{7FFB4199-DF0B-4D8D-B6CA-7BB831EBB571}">
      <dgm:prSet/>
      <dgm:spPr/>
      <dgm:t>
        <a:bodyPr/>
        <a:lstStyle/>
        <a:p>
          <a:endParaRPr lang="en-US"/>
        </a:p>
      </dgm:t>
    </dgm:pt>
    <dgm:pt modelId="{10ECA97A-9E9E-4E12-8632-15FFBC691CB8}" type="sibTrans" cxnId="{7FFB4199-DF0B-4D8D-B6CA-7BB831EBB571}">
      <dgm:prSet/>
      <dgm:spPr/>
      <dgm:t>
        <a:bodyPr/>
        <a:lstStyle/>
        <a:p>
          <a:endParaRPr lang="en-US"/>
        </a:p>
      </dgm:t>
    </dgm:pt>
    <dgm:pt modelId="{DDF82E3E-E806-4E9B-8DA1-5A0FAE075AE3}">
      <dgm:prSet/>
      <dgm:spPr/>
      <dgm:t>
        <a:bodyPr/>
        <a:lstStyle/>
        <a:p>
          <a:pPr>
            <a:lnSpc>
              <a:spcPct val="100000"/>
            </a:lnSpc>
          </a:pPr>
          <a:r>
            <a:rPr lang="en-US" b="0" i="0" dirty="0"/>
            <a:t>From the current population, you select a subset of individuals to become parents for the next generation. This selection process favors individuals with higher fitness scores. There are different selection techniques commonly</a:t>
          </a:r>
          <a:endParaRPr lang="en-US" dirty="0"/>
        </a:p>
      </dgm:t>
    </dgm:pt>
    <dgm:pt modelId="{B42910C2-6239-4C95-8733-FE6EF85D57AB}" type="parTrans" cxnId="{78947D0D-2735-4047-A687-5B958B3CF22E}">
      <dgm:prSet/>
      <dgm:spPr/>
      <dgm:t>
        <a:bodyPr/>
        <a:lstStyle/>
        <a:p>
          <a:endParaRPr lang="en-US"/>
        </a:p>
      </dgm:t>
    </dgm:pt>
    <dgm:pt modelId="{7A69ADED-92A2-49AE-8E00-4804D110935E}" type="sibTrans" cxnId="{78947D0D-2735-4047-A687-5B958B3CF22E}">
      <dgm:prSet/>
      <dgm:spPr/>
      <dgm:t>
        <a:bodyPr/>
        <a:lstStyle/>
        <a:p>
          <a:endParaRPr lang="en-US"/>
        </a:p>
      </dgm:t>
    </dgm:pt>
    <dgm:pt modelId="{33E471C6-362E-4A19-8618-2A6B9F6EB6E4}">
      <dgm:prSet/>
      <dgm:spPr/>
      <dgm:t>
        <a:bodyPr/>
        <a:lstStyle/>
        <a:p>
          <a:pPr>
            <a:lnSpc>
              <a:spcPct val="100000"/>
            </a:lnSpc>
          </a:pPr>
          <a:r>
            <a:rPr lang="en-US"/>
            <a:t>4.Crossover (Recombination):</a:t>
          </a:r>
          <a:endParaRPr lang="en-US" dirty="0"/>
        </a:p>
      </dgm:t>
    </dgm:pt>
    <dgm:pt modelId="{16928E43-4EE6-4559-A882-E6046E713ABA}" type="parTrans" cxnId="{991B9743-F302-4E41-9899-D088C757F40C}">
      <dgm:prSet/>
      <dgm:spPr/>
      <dgm:t>
        <a:bodyPr/>
        <a:lstStyle/>
        <a:p>
          <a:endParaRPr lang="en-US"/>
        </a:p>
      </dgm:t>
    </dgm:pt>
    <dgm:pt modelId="{F75A73C8-A797-4F18-ADE9-8C079A24DC37}" type="sibTrans" cxnId="{991B9743-F302-4E41-9899-D088C757F40C}">
      <dgm:prSet/>
      <dgm:spPr/>
      <dgm:t>
        <a:bodyPr/>
        <a:lstStyle/>
        <a:p>
          <a:endParaRPr lang="en-US"/>
        </a:p>
      </dgm:t>
    </dgm:pt>
    <dgm:pt modelId="{2C2CFAA4-C1EB-4FA9-A2C6-EFD0E5B112E3}">
      <dgm:prSet/>
      <dgm:spPr/>
      <dgm:t>
        <a:bodyPr/>
        <a:lstStyle/>
        <a:p>
          <a:pPr>
            <a:lnSpc>
              <a:spcPct val="100000"/>
            </a:lnSpc>
          </a:pPr>
          <a:r>
            <a:rPr lang="en-US" b="0" i="0" dirty="0"/>
            <a:t>Parents are used to create offspring  for the next generation. This allows for the exploration of new  solutions that might be better than the parents. Different crossover operators can be used, such as single-point crossover or two-point crossover</a:t>
          </a:r>
          <a:endParaRPr lang="en-US" dirty="0"/>
        </a:p>
      </dgm:t>
    </dgm:pt>
    <dgm:pt modelId="{4DE39FD6-A4FC-47AA-A5E5-26D73117EEC2}" type="parTrans" cxnId="{A9FC9F42-3F71-40E4-9D13-9751B49F49CC}">
      <dgm:prSet/>
      <dgm:spPr/>
      <dgm:t>
        <a:bodyPr/>
        <a:lstStyle/>
        <a:p>
          <a:endParaRPr lang="en-US"/>
        </a:p>
      </dgm:t>
    </dgm:pt>
    <dgm:pt modelId="{040B8324-BED2-45AD-A1B6-B8354A9099D4}" type="sibTrans" cxnId="{A9FC9F42-3F71-40E4-9D13-9751B49F49CC}">
      <dgm:prSet/>
      <dgm:spPr/>
      <dgm:t>
        <a:bodyPr/>
        <a:lstStyle/>
        <a:p>
          <a:endParaRPr lang="en-US"/>
        </a:p>
      </dgm:t>
    </dgm:pt>
    <dgm:pt modelId="{47B6F261-A41C-433B-8A7C-7DE5CE43E072}" type="pres">
      <dgm:prSet presAssocID="{EA188ED1-ADD4-40AC-A903-108D8F80DFD4}" presName="root" presStyleCnt="0">
        <dgm:presLayoutVars>
          <dgm:dir/>
          <dgm:resizeHandles val="exact"/>
        </dgm:presLayoutVars>
      </dgm:prSet>
      <dgm:spPr/>
    </dgm:pt>
    <dgm:pt modelId="{A595B4F6-AF08-4681-9076-5D8B38F14B90}" type="pres">
      <dgm:prSet presAssocID="{E3A03CAB-8817-4355-BFD6-26218D1FAF30}" presName="compNode" presStyleCnt="0"/>
      <dgm:spPr/>
    </dgm:pt>
    <dgm:pt modelId="{48CF3C29-5A01-4B4B-9FA2-26932436AF48}" type="pres">
      <dgm:prSet presAssocID="{E3A03CAB-8817-4355-BFD6-26218D1FAF30}"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rrow Circle"/>
        </a:ext>
      </dgm:extLst>
    </dgm:pt>
    <dgm:pt modelId="{2C8264A0-3D7B-4752-81BB-8F56E730EC17}" type="pres">
      <dgm:prSet presAssocID="{E3A03CAB-8817-4355-BFD6-26218D1FAF30}" presName="spaceRect" presStyleCnt="0"/>
      <dgm:spPr/>
    </dgm:pt>
    <dgm:pt modelId="{4C19A26A-2618-4768-8C93-60E61C8CC015}" type="pres">
      <dgm:prSet presAssocID="{E3A03CAB-8817-4355-BFD6-26218D1FAF30}" presName="textRect" presStyleLbl="revTx" presStyleIdx="0" presStyleCnt="8">
        <dgm:presLayoutVars>
          <dgm:chMax val="1"/>
          <dgm:chPref val="1"/>
        </dgm:presLayoutVars>
      </dgm:prSet>
      <dgm:spPr/>
    </dgm:pt>
    <dgm:pt modelId="{0AE12536-B892-4389-AE81-56BB68C56C48}" type="pres">
      <dgm:prSet presAssocID="{5F83D20A-AFFA-415E-9959-C17CA9DFE5A5}" presName="sibTrans" presStyleCnt="0"/>
      <dgm:spPr/>
    </dgm:pt>
    <dgm:pt modelId="{A808F345-C043-4C34-A038-AC42658903FE}" type="pres">
      <dgm:prSet presAssocID="{CB27F551-A0EE-479F-8897-69D742E86F96}" presName="compNode" presStyleCnt="0"/>
      <dgm:spPr/>
    </dgm:pt>
    <dgm:pt modelId="{B335A2CB-70B3-4C67-BBDA-6AFE0145DFA5}" type="pres">
      <dgm:prSet presAssocID="{CB27F551-A0EE-479F-8897-69D742E86F96}"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31C766CC-F1B0-4F17-93A1-58C1FE38966A}" type="pres">
      <dgm:prSet presAssocID="{CB27F551-A0EE-479F-8897-69D742E86F96}" presName="spaceRect" presStyleCnt="0"/>
      <dgm:spPr/>
    </dgm:pt>
    <dgm:pt modelId="{7895CD9C-C05C-47D7-9888-D7610F4EE19C}" type="pres">
      <dgm:prSet presAssocID="{CB27F551-A0EE-479F-8897-69D742E86F96}" presName="textRect" presStyleLbl="revTx" presStyleIdx="1" presStyleCnt="8">
        <dgm:presLayoutVars>
          <dgm:chMax val="1"/>
          <dgm:chPref val="1"/>
        </dgm:presLayoutVars>
      </dgm:prSet>
      <dgm:spPr/>
    </dgm:pt>
    <dgm:pt modelId="{82D73EDD-2212-47E8-B1B9-915C2899F73E}" type="pres">
      <dgm:prSet presAssocID="{F35CDFA4-D586-4558-BD12-F971F163AD71}" presName="sibTrans" presStyleCnt="0"/>
      <dgm:spPr/>
    </dgm:pt>
    <dgm:pt modelId="{EC4E3B89-A5C3-40DC-BCC4-7899A231A878}" type="pres">
      <dgm:prSet presAssocID="{F63255DA-44A9-469B-952F-4A33A01503D9}" presName="compNode" presStyleCnt="0"/>
      <dgm:spPr/>
    </dgm:pt>
    <dgm:pt modelId="{78C6C2FB-A320-4057-B12A-E90630BBB108}" type="pres">
      <dgm:prSet presAssocID="{F63255DA-44A9-469B-952F-4A33A01503D9}"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 List"/>
        </a:ext>
      </dgm:extLst>
    </dgm:pt>
    <dgm:pt modelId="{1180CCEA-445F-45CA-BFF8-89DBA283A5A0}" type="pres">
      <dgm:prSet presAssocID="{F63255DA-44A9-469B-952F-4A33A01503D9}" presName="spaceRect" presStyleCnt="0"/>
      <dgm:spPr/>
    </dgm:pt>
    <dgm:pt modelId="{1F7CD862-84D4-4FE7-B038-575407E40AD8}" type="pres">
      <dgm:prSet presAssocID="{F63255DA-44A9-469B-952F-4A33A01503D9}" presName="textRect" presStyleLbl="revTx" presStyleIdx="2" presStyleCnt="8">
        <dgm:presLayoutVars>
          <dgm:chMax val="1"/>
          <dgm:chPref val="1"/>
        </dgm:presLayoutVars>
      </dgm:prSet>
      <dgm:spPr/>
    </dgm:pt>
    <dgm:pt modelId="{D9874241-779A-4572-9114-01387C2A8D4B}" type="pres">
      <dgm:prSet presAssocID="{B8E860C4-ADD2-442F-872A-A1D70BAAFBB0}" presName="sibTrans" presStyleCnt="0"/>
      <dgm:spPr/>
    </dgm:pt>
    <dgm:pt modelId="{66E31006-4D0E-4A87-8E07-D915DC730523}" type="pres">
      <dgm:prSet presAssocID="{1408F8A1-8322-401D-B115-636026989F90}" presName="compNode" presStyleCnt="0"/>
      <dgm:spPr/>
    </dgm:pt>
    <dgm:pt modelId="{18C857BE-9C58-41D7-A4F9-723357BD84AE}" type="pres">
      <dgm:prSet presAssocID="{1408F8A1-8322-401D-B115-636026989F90}"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umbbell"/>
        </a:ext>
      </dgm:extLst>
    </dgm:pt>
    <dgm:pt modelId="{BD688D2A-1FBA-4394-BE52-A10067E51151}" type="pres">
      <dgm:prSet presAssocID="{1408F8A1-8322-401D-B115-636026989F90}" presName="spaceRect" presStyleCnt="0"/>
      <dgm:spPr/>
    </dgm:pt>
    <dgm:pt modelId="{71306D4F-D48F-4306-B191-2B3324A71BF9}" type="pres">
      <dgm:prSet presAssocID="{1408F8A1-8322-401D-B115-636026989F90}" presName="textRect" presStyleLbl="revTx" presStyleIdx="3" presStyleCnt="8">
        <dgm:presLayoutVars>
          <dgm:chMax val="1"/>
          <dgm:chPref val="1"/>
        </dgm:presLayoutVars>
      </dgm:prSet>
      <dgm:spPr/>
    </dgm:pt>
    <dgm:pt modelId="{0C1CA59D-8A6E-40D5-954C-6BF9DCD1C7AC}" type="pres">
      <dgm:prSet presAssocID="{75FDB542-83CC-4310-91E2-19184566C543}" presName="sibTrans" presStyleCnt="0"/>
      <dgm:spPr/>
    </dgm:pt>
    <dgm:pt modelId="{6EED1064-4A2C-4577-A8E7-0A75AEB706A7}" type="pres">
      <dgm:prSet presAssocID="{379D5734-8F18-4E19-A135-CEB4775FC542}" presName="compNode" presStyleCnt="0"/>
      <dgm:spPr/>
    </dgm:pt>
    <dgm:pt modelId="{6F7FFB96-3D01-42AD-8AC3-7BDC9112FB98}" type="pres">
      <dgm:prSet presAssocID="{379D5734-8F18-4E19-A135-CEB4775FC542}"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esentation with Checklist"/>
        </a:ext>
      </dgm:extLst>
    </dgm:pt>
    <dgm:pt modelId="{1944F55D-D367-428B-8045-22E8A698AFEE}" type="pres">
      <dgm:prSet presAssocID="{379D5734-8F18-4E19-A135-CEB4775FC542}" presName="spaceRect" presStyleCnt="0"/>
      <dgm:spPr/>
    </dgm:pt>
    <dgm:pt modelId="{BB53C9CE-591B-414C-8D35-ED088D3E1940}" type="pres">
      <dgm:prSet presAssocID="{379D5734-8F18-4E19-A135-CEB4775FC542}" presName="textRect" presStyleLbl="revTx" presStyleIdx="4" presStyleCnt="8">
        <dgm:presLayoutVars>
          <dgm:chMax val="1"/>
          <dgm:chPref val="1"/>
        </dgm:presLayoutVars>
      </dgm:prSet>
      <dgm:spPr/>
    </dgm:pt>
    <dgm:pt modelId="{C082CDC2-9891-4671-8BA8-BBAEF1D92AD7}" type="pres">
      <dgm:prSet presAssocID="{10ECA97A-9E9E-4E12-8632-15FFBC691CB8}" presName="sibTrans" presStyleCnt="0"/>
      <dgm:spPr/>
    </dgm:pt>
    <dgm:pt modelId="{B7500DB8-D40E-4770-8D87-28C6DC6C323F}" type="pres">
      <dgm:prSet presAssocID="{DDF82E3E-E806-4E9B-8DA1-5A0FAE075AE3}" presName="compNode" presStyleCnt="0"/>
      <dgm:spPr/>
    </dgm:pt>
    <dgm:pt modelId="{7EB84F7F-9A21-4AB2-AC27-337E53127DC9}" type="pres">
      <dgm:prSet presAssocID="{DDF82E3E-E806-4E9B-8DA1-5A0FAE075AE3}"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lassroom"/>
        </a:ext>
      </dgm:extLst>
    </dgm:pt>
    <dgm:pt modelId="{33A62A5F-58FC-46DA-9EC0-978E5B93996C}" type="pres">
      <dgm:prSet presAssocID="{DDF82E3E-E806-4E9B-8DA1-5A0FAE075AE3}" presName="spaceRect" presStyleCnt="0"/>
      <dgm:spPr/>
    </dgm:pt>
    <dgm:pt modelId="{65939A1C-320E-4A7C-9D26-75C53B56C8FE}" type="pres">
      <dgm:prSet presAssocID="{DDF82E3E-E806-4E9B-8DA1-5A0FAE075AE3}" presName="textRect" presStyleLbl="revTx" presStyleIdx="5" presStyleCnt="8">
        <dgm:presLayoutVars>
          <dgm:chMax val="1"/>
          <dgm:chPref val="1"/>
        </dgm:presLayoutVars>
      </dgm:prSet>
      <dgm:spPr/>
    </dgm:pt>
    <dgm:pt modelId="{2600546C-7292-4877-A3AE-FB2B7C2B4FAC}" type="pres">
      <dgm:prSet presAssocID="{7A69ADED-92A2-49AE-8E00-4804D110935E}" presName="sibTrans" presStyleCnt="0"/>
      <dgm:spPr/>
    </dgm:pt>
    <dgm:pt modelId="{FA3C5427-BE68-465E-A363-1DE3099F0309}" type="pres">
      <dgm:prSet presAssocID="{33E471C6-362E-4A19-8618-2A6B9F6EB6E4}" presName="compNode" presStyleCnt="0"/>
      <dgm:spPr/>
    </dgm:pt>
    <dgm:pt modelId="{3AB81BC8-7657-4E81-9ED4-02D8AFD182E6}" type="pres">
      <dgm:prSet presAssocID="{33E471C6-362E-4A19-8618-2A6B9F6EB6E4}"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DNA"/>
        </a:ext>
      </dgm:extLst>
    </dgm:pt>
    <dgm:pt modelId="{6647572A-4BA4-40B8-AB07-9165896D7D8E}" type="pres">
      <dgm:prSet presAssocID="{33E471C6-362E-4A19-8618-2A6B9F6EB6E4}" presName="spaceRect" presStyleCnt="0"/>
      <dgm:spPr/>
    </dgm:pt>
    <dgm:pt modelId="{C652EDF0-DC26-4637-A557-117201560DF2}" type="pres">
      <dgm:prSet presAssocID="{33E471C6-362E-4A19-8618-2A6B9F6EB6E4}" presName="textRect" presStyleLbl="revTx" presStyleIdx="6" presStyleCnt="8">
        <dgm:presLayoutVars>
          <dgm:chMax val="1"/>
          <dgm:chPref val="1"/>
        </dgm:presLayoutVars>
      </dgm:prSet>
      <dgm:spPr/>
    </dgm:pt>
    <dgm:pt modelId="{8E2CA084-13E0-44E5-BA1A-D3A3A7F26DB1}" type="pres">
      <dgm:prSet presAssocID="{F75A73C8-A797-4F18-ADE9-8C079A24DC37}" presName="sibTrans" presStyleCnt="0"/>
      <dgm:spPr/>
    </dgm:pt>
    <dgm:pt modelId="{E55B3193-CE69-46F9-9830-CCC86487C298}" type="pres">
      <dgm:prSet presAssocID="{2C2CFAA4-C1EB-4FA9-A2C6-EFD0E5B112E3}" presName="compNode" presStyleCnt="0"/>
      <dgm:spPr/>
    </dgm:pt>
    <dgm:pt modelId="{72C8BA6D-6A37-414A-ABE8-3BA37F307092}" type="pres">
      <dgm:prSet presAssocID="{2C2CFAA4-C1EB-4FA9-A2C6-EFD0E5B112E3}"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Document"/>
        </a:ext>
      </dgm:extLst>
    </dgm:pt>
    <dgm:pt modelId="{8E976C64-9B4B-42C8-8CEC-3CA834DB3E3F}" type="pres">
      <dgm:prSet presAssocID="{2C2CFAA4-C1EB-4FA9-A2C6-EFD0E5B112E3}" presName="spaceRect" presStyleCnt="0"/>
      <dgm:spPr/>
    </dgm:pt>
    <dgm:pt modelId="{04428B53-0554-4CCC-90C7-BABF86B5D428}" type="pres">
      <dgm:prSet presAssocID="{2C2CFAA4-C1EB-4FA9-A2C6-EFD0E5B112E3}" presName="textRect" presStyleLbl="revTx" presStyleIdx="7" presStyleCnt="8">
        <dgm:presLayoutVars>
          <dgm:chMax val="1"/>
          <dgm:chPref val="1"/>
        </dgm:presLayoutVars>
      </dgm:prSet>
      <dgm:spPr/>
    </dgm:pt>
  </dgm:ptLst>
  <dgm:cxnLst>
    <dgm:cxn modelId="{78947D0D-2735-4047-A687-5B958B3CF22E}" srcId="{EA188ED1-ADD4-40AC-A903-108D8F80DFD4}" destId="{DDF82E3E-E806-4E9B-8DA1-5A0FAE075AE3}" srcOrd="5" destOrd="0" parTransId="{B42910C2-6239-4C95-8733-FE6EF85D57AB}" sibTransId="{7A69ADED-92A2-49AE-8E00-4804D110935E}"/>
    <dgm:cxn modelId="{C1DF1411-B89E-41C6-84C3-8601B94AAA7E}" type="presOf" srcId="{DDF82E3E-E806-4E9B-8DA1-5A0FAE075AE3}" destId="{65939A1C-320E-4A7C-9D26-75C53B56C8FE}" srcOrd="0" destOrd="0" presId="urn:microsoft.com/office/officeart/2018/2/layout/IconLabelList"/>
    <dgm:cxn modelId="{0A8E3A20-6D0C-4F61-B420-0B14495BD3BC}" srcId="{EA188ED1-ADD4-40AC-A903-108D8F80DFD4}" destId="{E3A03CAB-8817-4355-BFD6-26218D1FAF30}" srcOrd="0" destOrd="0" parTransId="{C5828B6C-973C-4008-955D-F04F1F4AF659}" sibTransId="{5F83D20A-AFFA-415E-9959-C17CA9DFE5A5}"/>
    <dgm:cxn modelId="{1403D92A-2791-4EE5-B001-73C854447203}" type="presOf" srcId="{379D5734-8F18-4E19-A135-CEB4775FC542}" destId="{BB53C9CE-591B-414C-8D35-ED088D3E1940}" srcOrd="0" destOrd="0" presId="urn:microsoft.com/office/officeart/2018/2/layout/IconLabelList"/>
    <dgm:cxn modelId="{39FBFC32-5774-476C-9B28-C4245F58B59C}" type="presOf" srcId="{33E471C6-362E-4A19-8618-2A6B9F6EB6E4}" destId="{C652EDF0-DC26-4637-A557-117201560DF2}" srcOrd="0" destOrd="0" presId="urn:microsoft.com/office/officeart/2018/2/layout/IconLabelList"/>
    <dgm:cxn modelId="{AB1FE133-1CAD-46CD-BD8A-0B318B34BDE4}" srcId="{EA188ED1-ADD4-40AC-A903-108D8F80DFD4}" destId="{1408F8A1-8322-401D-B115-636026989F90}" srcOrd="3" destOrd="0" parTransId="{5E381B03-03E2-44D9-BBFF-77CF8EBCCF8A}" sibTransId="{75FDB542-83CC-4310-91E2-19184566C543}"/>
    <dgm:cxn modelId="{A9FC9F42-3F71-40E4-9D13-9751B49F49CC}" srcId="{EA188ED1-ADD4-40AC-A903-108D8F80DFD4}" destId="{2C2CFAA4-C1EB-4FA9-A2C6-EFD0E5B112E3}" srcOrd="7" destOrd="0" parTransId="{4DE39FD6-A4FC-47AA-A5E5-26D73117EEC2}" sibTransId="{040B8324-BED2-45AD-A1B6-B8354A9099D4}"/>
    <dgm:cxn modelId="{991B9743-F302-4E41-9899-D088C757F40C}" srcId="{EA188ED1-ADD4-40AC-A903-108D8F80DFD4}" destId="{33E471C6-362E-4A19-8618-2A6B9F6EB6E4}" srcOrd="6" destOrd="0" parTransId="{16928E43-4EE6-4559-A882-E6046E713ABA}" sibTransId="{F75A73C8-A797-4F18-ADE9-8C079A24DC37}"/>
    <dgm:cxn modelId="{2F76EE95-CF6A-41F2-836B-5F935F9BE909}" srcId="{EA188ED1-ADD4-40AC-A903-108D8F80DFD4}" destId="{F63255DA-44A9-469B-952F-4A33A01503D9}" srcOrd="2" destOrd="0" parTransId="{06D248DB-129F-4B54-A8E6-D53715F3869C}" sibTransId="{B8E860C4-ADD2-442F-872A-A1D70BAAFBB0}"/>
    <dgm:cxn modelId="{1D160797-44B6-4C40-824E-5222A11F7E36}" type="presOf" srcId="{1408F8A1-8322-401D-B115-636026989F90}" destId="{71306D4F-D48F-4306-B191-2B3324A71BF9}" srcOrd="0" destOrd="0" presId="urn:microsoft.com/office/officeart/2018/2/layout/IconLabelList"/>
    <dgm:cxn modelId="{7FFB4199-DF0B-4D8D-B6CA-7BB831EBB571}" srcId="{EA188ED1-ADD4-40AC-A903-108D8F80DFD4}" destId="{379D5734-8F18-4E19-A135-CEB4775FC542}" srcOrd="4" destOrd="0" parTransId="{5C60C795-F6A6-464E-BCEB-170A16C31FEB}" sibTransId="{10ECA97A-9E9E-4E12-8632-15FFBC691CB8}"/>
    <dgm:cxn modelId="{023C679B-4680-4EF1-99E8-181B0EA5966A}" type="presOf" srcId="{2C2CFAA4-C1EB-4FA9-A2C6-EFD0E5B112E3}" destId="{04428B53-0554-4CCC-90C7-BABF86B5D428}" srcOrd="0" destOrd="0" presId="urn:microsoft.com/office/officeart/2018/2/layout/IconLabelList"/>
    <dgm:cxn modelId="{1D0554A2-6734-476E-96C5-12F5CB680C6C}" type="presOf" srcId="{F63255DA-44A9-469B-952F-4A33A01503D9}" destId="{1F7CD862-84D4-4FE7-B038-575407E40AD8}" srcOrd="0" destOrd="0" presId="urn:microsoft.com/office/officeart/2018/2/layout/IconLabelList"/>
    <dgm:cxn modelId="{503C9EB3-2D13-452A-86E5-10440F2B3D6E}" type="presOf" srcId="{E3A03CAB-8817-4355-BFD6-26218D1FAF30}" destId="{4C19A26A-2618-4768-8C93-60E61C8CC015}" srcOrd="0" destOrd="0" presId="urn:microsoft.com/office/officeart/2018/2/layout/IconLabelList"/>
    <dgm:cxn modelId="{A662C9C7-8C42-4477-B074-5C02DD7C7927}" type="presOf" srcId="{EA188ED1-ADD4-40AC-A903-108D8F80DFD4}" destId="{47B6F261-A41C-433B-8A7C-7DE5CE43E072}" srcOrd="0" destOrd="0" presId="urn:microsoft.com/office/officeart/2018/2/layout/IconLabelList"/>
    <dgm:cxn modelId="{62A319C8-4DEF-41A7-8EB4-393AA8886DF7}" type="presOf" srcId="{CB27F551-A0EE-479F-8897-69D742E86F96}" destId="{7895CD9C-C05C-47D7-9888-D7610F4EE19C}" srcOrd="0" destOrd="0" presId="urn:microsoft.com/office/officeart/2018/2/layout/IconLabelList"/>
    <dgm:cxn modelId="{FD0722D5-25DE-4A4F-95C6-484C827374EA}" srcId="{EA188ED1-ADD4-40AC-A903-108D8F80DFD4}" destId="{CB27F551-A0EE-479F-8897-69D742E86F96}" srcOrd="1" destOrd="0" parTransId="{7AAF0D4D-C96C-4170-A042-22B3A65E701C}" sibTransId="{F35CDFA4-D586-4558-BD12-F971F163AD71}"/>
    <dgm:cxn modelId="{A7DACBF2-FDB0-4B47-8F67-65CFDD7677BC}" type="presParOf" srcId="{47B6F261-A41C-433B-8A7C-7DE5CE43E072}" destId="{A595B4F6-AF08-4681-9076-5D8B38F14B90}" srcOrd="0" destOrd="0" presId="urn:microsoft.com/office/officeart/2018/2/layout/IconLabelList"/>
    <dgm:cxn modelId="{DFBAEB10-EC25-4AAE-8D78-7581132BB3DD}" type="presParOf" srcId="{A595B4F6-AF08-4681-9076-5D8B38F14B90}" destId="{48CF3C29-5A01-4B4B-9FA2-26932436AF48}" srcOrd="0" destOrd="0" presId="urn:microsoft.com/office/officeart/2018/2/layout/IconLabelList"/>
    <dgm:cxn modelId="{3B11E87D-60FA-4055-BF1D-6C6C0ECC0DBB}" type="presParOf" srcId="{A595B4F6-AF08-4681-9076-5D8B38F14B90}" destId="{2C8264A0-3D7B-4752-81BB-8F56E730EC17}" srcOrd="1" destOrd="0" presId="urn:microsoft.com/office/officeart/2018/2/layout/IconLabelList"/>
    <dgm:cxn modelId="{6D9A25AB-59A4-48CA-B1BA-8B02E5798801}" type="presParOf" srcId="{A595B4F6-AF08-4681-9076-5D8B38F14B90}" destId="{4C19A26A-2618-4768-8C93-60E61C8CC015}" srcOrd="2" destOrd="0" presId="urn:microsoft.com/office/officeart/2018/2/layout/IconLabelList"/>
    <dgm:cxn modelId="{B3230383-71A6-4B51-A19B-D62363AC2115}" type="presParOf" srcId="{47B6F261-A41C-433B-8A7C-7DE5CE43E072}" destId="{0AE12536-B892-4389-AE81-56BB68C56C48}" srcOrd="1" destOrd="0" presId="urn:microsoft.com/office/officeart/2018/2/layout/IconLabelList"/>
    <dgm:cxn modelId="{810C8F6B-FEF6-43C9-8F9E-37B57024B2C0}" type="presParOf" srcId="{47B6F261-A41C-433B-8A7C-7DE5CE43E072}" destId="{A808F345-C043-4C34-A038-AC42658903FE}" srcOrd="2" destOrd="0" presId="urn:microsoft.com/office/officeart/2018/2/layout/IconLabelList"/>
    <dgm:cxn modelId="{FE5DF774-84AA-4BF9-83F0-3F421671999E}" type="presParOf" srcId="{A808F345-C043-4C34-A038-AC42658903FE}" destId="{B335A2CB-70B3-4C67-BBDA-6AFE0145DFA5}" srcOrd="0" destOrd="0" presId="urn:microsoft.com/office/officeart/2018/2/layout/IconLabelList"/>
    <dgm:cxn modelId="{C95F0241-C341-4DC5-BAA3-4237CA3BF489}" type="presParOf" srcId="{A808F345-C043-4C34-A038-AC42658903FE}" destId="{31C766CC-F1B0-4F17-93A1-58C1FE38966A}" srcOrd="1" destOrd="0" presId="urn:microsoft.com/office/officeart/2018/2/layout/IconLabelList"/>
    <dgm:cxn modelId="{C2D526BC-77B6-4703-BD9E-43AD85C6DF88}" type="presParOf" srcId="{A808F345-C043-4C34-A038-AC42658903FE}" destId="{7895CD9C-C05C-47D7-9888-D7610F4EE19C}" srcOrd="2" destOrd="0" presId="urn:microsoft.com/office/officeart/2018/2/layout/IconLabelList"/>
    <dgm:cxn modelId="{3E8A0BB5-B216-498F-80D1-FFB3598490F3}" type="presParOf" srcId="{47B6F261-A41C-433B-8A7C-7DE5CE43E072}" destId="{82D73EDD-2212-47E8-B1B9-915C2899F73E}" srcOrd="3" destOrd="0" presId="urn:microsoft.com/office/officeart/2018/2/layout/IconLabelList"/>
    <dgm:cxn modelId="{FCC93CB6-7BC5-4454-A679-CD6A2803CF7E}" type="presParOf" srcId="{47B6F261-A41C-433B-8A7C-7DE5CE43E072}" destId="{EC4E3B89-A5C3-40DC-BCC4-7899A231A878}" srcOrd="4" destOrd="0" presId="urn:microsoft.com/office/officeart/2018/2/layout/IconLabelList"/>
    <dgm:cxn modelId="{C4188660-3074-44EF-9B82-4A53FFC35843}" type="presParOf" srcId="{EC4E3B89-A5C3-40DC-BCC4-7899A231A878}" destId="{78C6C2FB-A320-4057-B12A-E90630BBB108}" srcOrd="0" destOrd="0" presId="urn:microsoft.com/office/officeart/2018/2/layout/IconLabelList"/>
    <dgm:cxn modelId="{633BE79A-A5F6-4D06-8C0B-9F6925EBF252}" type="presParOf" srcId="{EC4E3B89-A5C3-40DC-BCC4-7899A231A878}" destId="{1180CCEA-445F-45CA-BFF8-89DBA283A5A0}" srcOrd="1" destOrd="0" presId="urn:microsoft.com/office/officeart/2018/2/layout/IconLabelList"/>
    <dgm:cxn modelId="{261CD98F-A995-41ED-BFB1-2B0B6D35A672}" type="presParOf" srcId="{EC4E3B89-A5C3-40DC-BCC4-7899A231A878}" destId="{1F7CD862-84D4-4FE7-B038-575407E40AD8}" srcOrd="2" destOrd="0" presId="urn:microsoft.com/office/officeart/2018/2/layout/IconLabelList"/>
    <dgm:cxn modelId="{A48198D6-08A1-4FC8-BEFA-B07481489F00}" type="presParOf" srcId="{47B6F261-A41C-433B-8A7C-7DE5CE43E072}" destId="{D9874241-779A-4572-9114-01387C2A8D4B}" srcOrd="5" destOrd="0" presId="urn:microsoft.com/office/officeart/2018/2/layout/IconLabelList"/>
    <dgm:cxn modelId="{BB8537D3-3931-4E88-A5FC-EBDB5B86088F}" type="presParOf" srcId="{47B6F261-A41C-433B-8A7C-7DE5CE43E072}" destId="{66E31006-4D0E-4A87-8E07-D915DC730523}" srcOrd="6" destOrd="0" presId="urn:microsoft.com/office/officeart/2018/2/layout/IconLabelList"/>
    <dgm:cxn modelId="{ED1FC6AE-43D8-4FF3-8A93-6A06BB6D5496}" type="presParOf" srcId="{66E31006-4D0E-4A87-8E07-D915DC730523}" destId="{18C857BE-9C58-41D7-A4F9-723357BD84AE}" srcOrd="0" destOrd="0" presId="urn:microsoft.com/office/officeart/2018/2/layout/IconLabelList"/>
    <dgm:cxn modelId="{B25816B7-245D-4200-A7EB-E77C71E14EC6}" type="presParOf" srcId="{66E31006-4D0E-4A87-8E07-D915DC730523}" destId="{BD688D2A-1FBA-4394-BE52-A10067E51151}" srcOrd="1" destOrd="0" presId="urn:microsoft.com/office/officeart/2018/2/layout/IconLabelList"/>
    <dgm:cxn modelId="{BE404C35-CC62-4939-841D-76903927972E}" type="presParOf" srcId="{66E31006-4D0E-4A87-8E07-D915DC730523}" destId="{71306D4F-D48F-4306-B191-2B3324A71BF9}" srcOrd="2" destOrd="0" presId="urn:microsoft.com/office/officeart/2018/2/layout/IconLabelList"/>
    <dgm:cxn modelId="{C9567D23-2D4B-4C2D-A781-E5D990CCF567}" type="presParOf" srcId="{47B6F261-A41C-433B-8A7C-7DE5CE43E072}" destId="{0C1CA59D-8A6E-40D5-954C-6BF9DCD1C7AC}" srcOrd="7" destOrd="0" presId="urn:microsoft.com/office/officeart/2018/2/layout/IconLabelList"/>
    <dgm:cxn modelId="{EDF9BDC5-F94B-4F57-8C44-E8DE538C6888}" type="presParOf" srcId="{47B6F261-A41C-433B-8A7C-7DE5CE43E072}" destId="{6EED1064-4A2C-4577-A8E7-0A75AEB706A7}" srcOrd="8" destOrd="0" presId="urn:microsoft.com/office/officeart/2018/2/layout/IconLabelList"/>
    <dgm:cxn modelId="{23FB80E8-1FFD-4834-BFDD-77BFD1B1AE0B}" type="presParOf" srcId="{6EED1064-4A2C-4577-A8E7-0A75AEB706A7}" destId="{6F7FFB96-3D01-42AD-8AC3-7BDC9112FB98}" srcOrd="0" destOrd="0" presId="urn:microsoft.com/office/officeart/2018/2/layout/IconLabelList"/>
    <dgm:cxn modelId="{2C312D5A-534D-41E2-8200-66290F43A9D1}" type="presParOf" srcId="{6EED1064-4A2C-4577-A8E7-0A75AEB706A7}" destId="{1944F55D-D367-428B-8045-22E8A698AFEE}" srcOrd="1" destOrd="0" presId="urn:microsoft.com/office/officeart/2018/2/layout/IconLabelList"/>
    <dgm:cxn modelId="{7AD7D826-CFFA-4F01-B978-F1E7FB1909FA}" type="presParOf" srcId="{6EED1064-4A2C-4577-A8E7-0A75AEB706A7}" destId="{BB53C9CE-591B-414C-8D35-ED088D3E1940}" srcOrd="2" destOrd="0" presId="urn:microsoft.com/office/officeart/2018/2/layout/IconLabelList"/>
    <dgm:cxn modelId="{6AF62CB2-3E96-4F43-9F2B-8C9E2ED5554B}" type="presParOf" srcId="{47B6F261-A41C-433B-8A7C-7DE5CE43E072}" destId="{C082CDC2-9891-4671-8BA8-BBAEF1D92AD7}" srcOrd="9" destOrd="0" presId="urn:microsoft.com/office/officeart/2018/2/layout/IconLabelList"/>
    <dgm:cxn modelId="{4F1B0491-DB09-4DF4-9937-CC0540D7DCB1}" type="presParOf" srcId="{47B6F261-A41C-433B-8A7C-7DE5CE43E072}" destId="{B7500DB8-D40E-4770-8D87-28C6DC6C323F}" srcOrd="10" destOrd="0" presId="urn:microsoft.com/office/officeart/2018/2/layout/IconLabelList"/>
    <dgm:cxn modelId="{FBFE0702-A798-45A3-A1A5-6A0BF62CCFB2}" type="presParOf" srcId="{B7500DB8-D40E-4770-8D87-28C6DC6C323F}" destId="{7EB84F7F-9A21-4AB2-AC27-337E53127DC9}" srcOrd="0" destOrd="0" presId="urn:microsoft.com/office/officeart/2018/2/layout/IconLabelList"/>
    <dgm:cxn modelId="{2B354085-4A00-4F41-BB13-A6F7FDF6D018}" type="presParOf" srcId="{B7500DB8-D40E-4770-8D87-28C6DC6C323F}" destId="{33A62A5F-58FC-46DA-9EC0-978E5B93996C}" srcOrd="1" destOrd="0" presId="urn:microsoft.com/office/officeart/2018/2/layout/IconLabelList"/>
    <dgm:cxn modelId="{C9BEC3DF-A13F-4E30-AF3F-7586363890CF}" type="presParOf" srcId="{B7500DB8-D40E-4770-8D87-28C6DC6C323F}" destId="{65939A1C-320E-4A7C-9D26-75C53B56C8FE}" srcOrd="2" destOrd="0" presId="urn:microsoft.com/office/officeart/2018/2/layout/IconLabelList"/>
    <dgm:cxn modelId="{9C787384-A9EB-4437-8C2A-5AA24E8DE8BC}" type="presParOf" srcId="{47B6F261-A41C-433B-8A7C-7DE5CE43E072}" destId="{2600546C-7292-4877-A3AE-FB2B7C2B4FAC}" srcOrd="11" destOrd="0" presId="urn:microsoft.com/office/officeart/2018/2/layout/IconLabelList"/>
    <dgm:cxn modelId="{D4E94702-D5F5-4A4E-B573-88A49CFF44F9}" type="presParOf" srcId="{47B6F261-A41C-433B-8A7C-7DE5CE43E072}" destId="{FA3C5427-BE68-465E-A363-1DE3099F0309}" srcOrd="12" destOrd="0" presId="urn:microsoft.com/office/officeart/2018/2/layout/IconLabelList"/>
    <dgm:cxn modelId="{411DDEFA-0B53-47C1-A745-B4F8ECF3050B}" type="presParOf" srcId="{FA3C5427-BE68-465E-A363-1DE3099F0309}" destId="{3AB81BC8-7657-4E81-9ED4-02D8AFD182E6}" srcOrd="0" destOrd="0" presId="urn:microsoft.com/office/officeart/2018/2/layout/IconLabelList"/>
    <dgm:cxn modelId="{B7146A2B-E598-4E78-908D-FB16CF103117}" type="presParOf" srcId="{FA3C5427-BE68-465E-A363-1DE3099F0309}" destId="{6647572A-4BA4-40B8-AB07-9165896D7D8E}" srcOrd="1" destOrd="0" presId="urn:microsoft.com/office/officeart/2018/2/layout/IconLabelList"/>
    <dgm:cxn modelId="{292D837D-9998-4F16-AA29-B22DCBCCDDD3}" type="presParOf" srcId="{FA3C5427-BE68-465E-A363-1DE3099F0309}" destId="{C652EDF0-DC26-4637-A557-117201560DF2}" srcOrd="2" destOrd="0" presId="urn:microsoft.com/office/officeart/2018/2/layout/IconLabelList"/>
    <dgm:cxn modelId="{B101EB21-E11C-47CC-88D6-BFE77365BE0E}" type="presParOf" srcId="{47B6F261-A41C-433B-8A7C-7DE5CE43E072}" destId="{8E2CA084-13E0-44E5-BA1A-D3A3A7F26DB1}" srcOrd="13" destOrd="0" presId="urn:microsoft.com/office/officeart/2018/2/layout/IconLabelList"/>
    <dgm:cxn modelId="{FB2205FA-6442-40CD-81EB-065E23CDBF37}" type="presParOf" srcId="{47B6F261-A41C-433B-8A7C-7DE5CE43E072}" destId="{E55B3193-CE69-46F9-9830-CCC86487C298}" srcOrd="14" destOrd="0" presId="urn:microsoft.com/office/officeart/2018/2/layout/IconLabelList"/>
    <dgm:cxn modelId="{ACED49EF-D9E0-4117-9A3D-696B94EC0D4B}" type="presParOf" srcId="{E55B3193-CE69-46F9-9830-CCC86487C298}" destId="{72C8BA6D-6A37-414A-ABE8-3BA37F307092}" srcOrd="0" destOrd="0" presId="urn:microsoft.com/office/officeart/2018/2/layout/IconLabelList"/>
    <dgm:cxn modelId="{76900787-08FA-4DC1-BFE5-4226B95F91DA}" type="presParOf" srcId="{E55B3193-CE69-46F9-9830-CCC86487C298}" destId="{8E976C64-9B4B-42C8-8CEC-3CA834DB3E3F}" srcOrd="1" destOrd="0" presId="urn:microsoft.com/office/officeart/2018/2/layout/IconLabelList"/>
    <dgm:cxn modelId="{640CC932-4A0F-41A6-8C92-AF51BCD64341}" type="presParOf" srcId="{E55B3193-CE69-46F9-9830-CCC86487C298}" destId="{04428B53-0554-4CCC-90C7-BABF86B5D42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743B95-AE59-4100-8F11-10C7103296ED}"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E5773100-FECD-4380-B621-B4F873B18D71}">
      <dgm:prSet/>
      <dgm:spPr/>
      <dgm:t>
        <a:bodyPr/>
        <a:lstStyle/>
        <a:p>
          <a:pPr>
            <a:lnSpc>
              <a:spcPct val="100000"/>
            </a:lnSpc>
            <a:defRPr cap="all"/>
          </a:pPr>
          <a:r>
            <a:rPr lang="en-US" dirty="0"/>
            <a:t>5.Replacement</a:t>
          </a:r>
        </a:p>
        <a:p>
          <a:pPr>
            <a:lnSpc>
              <a:spcPct val="100000"/>
            </a:lnSpc>
            <a:defRPr cap="all"/>
          </a:pPr>
          <a:r>
            <a:rPr lang="en-US" dirty="0"/>
            <a:t>&amp; MUTATION:</a:t>
          </a:r>
        </a:p>
      </dgm:t>
    </dgm:pt>
    <dgm:pt modelId="{A03188E0-6098-4AC3-BCE8-823FCF68A1D5}" type="parTrans" cxnId="{D1ABEE15-211D-4832-BFDD-BE7E15CC9173}">
      <dgm:prSet/>
      <dgm:spPr/>
      <dgm:t>
        <a:bodyPr/>
        <a:lstStyle/>
        <a:p>
          <a:endParaRPr lang="en-US"/>
        </a:p>
      </dgm:t>
    </dgm:pt>
    <dgm:pt modelId="{2B0F0C96-C080-41D5-921B-3F30A00AFE9C}" type="sibTrans" cxnId="{D1ABEE15-211D-4832-BFDD-BE7E15CC9173}">
      <dgm:prSet/>
      <dgm:spPr/>
      <dgm:t>
        <a:bodyPr/>
        <a:lstStyle/>
        <a:p>
          <a:endParaRPr lang="en-US"/>
        </a:p>
      </dgm:t>
    </dgm:pt>
    <dgm:pt modelId="{B61E0466-0997-458C-8DD4-5582072F3ED5}">
      <dgm:prSet/>
      <dgm:spPr/>
      <dgm:t>
        <a:bodyPr/>
        <a:lstStyle/>
        <a:p>
          <a:pPr>
            <a:lnSpc>
              <a:spcPct val="100000"/>
            </a:lnSpc>
            <a:defRPr cap="all"/>
          </a:pPr>
          <a:r>
            <a:rPr lang="en-US" b="0" i="0" dirty="0"/>
            <a:t>A new generation of individuals is formed, typically by replacing a portion of the older population with the newly created offspring. </a:t>
          </a:r>
        </a:p>
        <a:p>
          <a:pPr>
            <a:lnSpc>
              <a:spcPct val="100000"/>
            </a:lnSpc>
            <a:defRPr cap="all"/>
          </a:pPr>
          <a:r>
            <a:rPr lang="en-US" b="0" i="0" dirty="0"/>
            <a:t>With a small probability, some bits or elements in the offspring's solution representation are randomly changed. </a:t>
          </a:r>
          <a:endParaRPr lang="en-US" dirty="0"/>
        </a:p>
      </dgm:t>
    </dgm:pt>
    <dgm:pt modelId="{C6208158-3A38-415A-8C6B-EB814C0EC117}" type="parTrans" cxnId="{884074CD-E444-4E36-98D0-24DB3BD6EF81}">
      <dgm:prSet/>
      <dgm:spPr/>
      <dgm:t>
        <a:bodyPr/>
        <a:lstStyle/>
        <a:p>
          <a:endParaRPr lang="en-US"/>
        </a:p>
      </dgm:t>
    </dgm:pt>
    <dgm:pt modelId="{1D9EBE2F-55E1-48A9-81DA-9024CC112A7A}" type="sibTrans" cxnId="{884074CD-E444-4E36-98D0-24DB3BD6EF81}">
      <dgm:prSet/>
      <dgm:spPr/>
      <dgm:t>
        <a:bodyPr/>
        <a:lstStyle/>
        <a:p>
          <a:endParaRPr lang="en-US"/>
        </a:p>
      </dgm:t>
    </dgm:pt>
    <dgm:pt modelId="{80C58DA9-B188-435F-89F5-455F1F5F55C0}">
      <dgm:prSet/>
      <dgm:spPr/>
      <dgm:t>
        <a:bodyPr/>
        <a:lstStyle/>
        <a:p>
          <a:pPr>
            <a:lnSpc>
              <a:spcPct val="100000"/>
            </a:lnSpc>
            <a:defRPr cap="all"/>
          </a:pPr>
          <a:r>
            <a:rPr lang="en-US" dirty="0"/>
            <a:t>6.Termination:</a:t>
          </a:r>
        </a:p>
      </dgm:t>
    </dgm:pt>
    <dgm:pt modelId="{97349D4C-E0B6-4A28-A096-DA38207D7C09}" type="parTrans" cxnId="{94A00459-E476-4E09-BEF5-45D6571ABB82}">
      <dgm:prSet/>
      <dgm:spPr/>
      <dgm:t>
        <a:bodyPr/>
        <a:lstStyle/>
        <a:p>
          <a:endParaRPr lang="en-US"/>
        </a:p>
      </dgm:t>
    </dgm:pt>
    <dgm:pt modelId="{5C94F1A3-F263-493B-9578-C1D905D03BF4}" type="sibTrans" cxnId="{94A00459-E476-4E09-BEF5-45D6571ABB82}">
      <dgm:prSet/>
      <dgm:spPr/>
      <dgm:t>
        <a:bodyPr/>
        <a:lstStyle/>
        <a:p>
          <a:endParaRPr lang="en-US"/>
        </a:p>
      </dgm:t>
    </dgm:pt>
    <dgm:pt modelId="{8643C0E2-373A-4F7C-A278-4EC925D391FC}">
      <dgm:prSet/>
      <dgm:spPr/>
      <dgm:t>
        <a:bodyPr/>
        <a:lstStyle/>
        <a:p>
          <a:pPr>
            <a:lnSpc>
              <a:spcPct val="100000"/>
            </a:lnSpc>
            <a:defRPr cap="all"/>
          </a:pPr>
          <a:r>
            <a:rPr lang="en-US" b="0" i="0" dirty="0"/>
            <a:t>The GA loop iterates through these steps (evaluation, selection, reproduction, mutation, replacement) for a predefined number of generations or until a satisfactory solution is found.</a:t>
          </a:r>
          <a:endParaRPr lang="en-US" dirty="0"/>
        </a:p>
      </dgm:t>
    </dgm:pt>
    <dgm:pt modelId="{02D14375-BAA2-44DC-BB15-682FAB1A6B1A}" type="parTrans" cxnId="{0CE25A5A-EAAB-4419-8E2C-38FC97B76DB8}">
      <dgm:prSet/>
      <dgm:spPr/>
      <dgm:t>
        <a:bodyPr/>
        <a:lstStyle/>
        <a:p>
          <a:endParaRPr lang="en-US"/>
        </a:p>
      </dgm:t>
    </dgm:pt>
    <dgm:pt modelId="{0C5148B3-6E82-46AE-B73A-F6DF22A920C3}" type="sibTrans" cxnId="{0CE25A5A-EAAB-4419-8E2C-38FC97B76DB8}">
      <dgm:prSet/>
      <dgm:spPr/>
      <dgm:t>
        <a:bodyPr/>
        <a:lstStyle/>
        <a:p>
          <a:endParaRPr lang="en-US"/>
        </a:p>
      </dgm:t>
    </dgm:pt>
    <dgm:pt modelId="{3DC75C8E-BFDC-4209-B01C-A0E92E227A86}">
      <dgm:prSet/>
      <dgm:spPr/>
      <dgm:t>
        <a:bodyPr/>
        <a:lstStyle/>
        <a:p>
          <a:pPr>
            <a:lnSpc>
              <a:spcPct val="100000"/>
            </a:lnSpc>
            <a:defRPr cap="all"/>
          </a:pPr>
          <a:r>
            <a:rPr lang="en-US" dirty="0"/>
            <a:t>7.Final Selection:</a:t>
          </a:r>
        </a:p>
      </dgm:t>
    </dgm:pt>
    <dgm:pt modelId="{8FA61643-3E0C-4884-9E2D-38A6CCA13998}" type="parTrans" cxnId="{35E07F77-79CB-489E-A73F-3FD038FEB81A}">
      <dgm:prSet/>
      <dgm:spPr/>
      <dgm:t>
        <a:bodyPr/>
        <a:lstStyle/>
        <a:p>
          <a:endParaRPr lang="en-US"/>
        </a:p>
      </dgm:t>
    </dgm:pt>
    <dgm:pt modelId="{0F84031A-A00C-4920-9268-9FD2514A5C67}" type="sibTrans" cxnId="{35E07F77-79CB-489E-A73F-3FD038FEB81A}">
      <dgm:prSet/>
      <dgm:spPr/>
      <dgm:t>
        <a:bodyPr/>
        <a:lstStyle/>
        <a:p>
          <a:endParaRPr lang="en-US"/>
        </a:p>
      </dgm:t>
    </dgm:pt>
    <dgm:pt modelId="{3D732E55-59C2-4428-8730-E55A0B40BB3A}">
      <dgm:prSet/>
      <dgm:spPr/>
      <dgm:t>
        <a:bodyPr/>
        <a:lstStyle/>
        <a:p>
          <a:pPr>
            <a:lnSpc>
              <a:spcPct val="100000"/>
            </a:lnSpc>
            <a:defRPr cap="all"/>
          </a:pPr>
          <a:r>
            <a:rPr lang="en-US"/>
            <a:t>Once the termination condition is met, select the best summary from the final population based on the fitness scores.</a:t>
          </a:r>
        </a:p>
      </dgm:t>
    </dgm:pt>
    <dgm:pt modelId="{B8DE5FA1-50DA-4289-A093-7ACDDA7E44C8}" type="parTrans" cxnId="{F7343A16-12E4-4465-9525-D0BFC7A53676}">
      <dgm:prSet/>
      <dgm:spPr/>
      <dgm:t>
        <a:bodyPr/>
        <a:lstStyle/>
        <a:p>
          <a:endParaRPr lang="en-US"/>
        </a:p>
      </dgm:t>
    </dgm:pt>
    <dgm:pt modelId="{44D8D866-EA3E-4F22-96AE-2351C2EA5909}" type="sibTrans" cxnId="{F7343A16-12E4-4465-9525-D0BFC7A53676}">
      <dgm:prSet/>
      <dgm:spPr/>
      <dgm:t>
        <a:bodyPr/>
        <a:lstStyle/>
        <a:p>
          <a:endParaRPr lang="en-US"/>
        </a:p>
      </dgm:t>
    </dgm:pt>
    <dgm:pt modelId="{B93D8B09-6640-4AE3-81AB-404C40F157F0}" type="pres">
      <dgm:prSet presAssocID="{4B743B95-AE59-4100-8F11-10C7103296ED}" presName="root" presStyleCnt="0">
        <dgm:presLayoutVars>
          <dgm:dir/>
          <dgm:resizeHandles val="exact"/>
        </dgm:presLayoutVars>
      </dgm:prSet>
      <dgm:spPr/>
    </dgm:pt>
    <dgm:pt modelId="{12FC2DEB-45A3-4190-AEA9-7FC04DF38FDB}" type="pres">
      <dgm:prSet presAssocID="{E5773100-FECD-4380-B621-B4F873B18D71}" presName="compNode" presStyleCnt="0"/>
      <dgm:spPr/>
    </dgm:pt>
    <dgm:pt modelId="{05A56481-931C-4429-ADB2-AE617E19E374}" type="pres">
      <dgm:prSet presAssocID="{E5773100-FECD-4380-B621-B4F873B18D71}" presName="iconBgRect" presStyleLbl="bgShp" presStyleIdx="0" presStyleCnt="6"/>
      <dgm:spPr/>
    </dgm:pt>
    <dgm:pt modelId="{04EA0A05-FC52-464C-8D2D-36AC3561CC02}" type="pres">
      <dgm:prSet presAssocID="{E5773100-FECD-4380-B621-B4F873B18D7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lectrician"/>
        </a:ext>
      </dgm:extLst>
    </dgm:pt>
    <dgm:pt modelId="{662016F7-05C9-4B83-ACFE-9979C6B9047F}" type="pres">
      <dgm:prSet presAssocID="{E5773100-FECD-4380-B621-B4F873B18D71}" presName="spaceRect" presStyleCnt="0"/>
      <dgm:spPr/>
    </dgm:pt>
    <dgm:pt modelId="{760BC8F7-2A5B-4174-91E1-0EC4CDB02043}" type="pres">
      <dgm:prSet presAssocID="{E5773100-FECD-4380-B621-B4F873B18D71}" presName="textRect" presStyleLbl="revTx" presStyleIdx="0" presStyleCnt="6">
        <dgm:presLayoutVars>
          <dgm:chMax val="1"/>
          <dgm:chPref val="1"/>
        </dgm:presLayoutVars>
      </dgm:prSet>
      <dgm:spPr/>
    </dgm:pt>
    <dgm:pt modelId="{B20C832A-5F7D-4C78-AF35-2F720F4AABD2}" type="pres">
      <dgm:prSet presAssocID="{2B0F0C96-C080-41D5-921B-3F30A00AFE9C}" presName="sibTrans" presStyleCnt="0"/>
      <dgm:spPr/>
    </dgm:pt>
    <dgm:pt modelId="{34A9051F-BF4F-40F0-9C9F-2840EEE04C20}" type="pres">
      <dgm:prSet presAssocID="{B61E0466-0997-458C-8DD4-5582072F3ED5}" presName="compNode" presStyleCnt="0"/>
      <dgm:spPr/>
    </dgm:pt>
    <dgm:pt modelId="{A4345EBA-4EDB-45A0-AF5D-655C32E70DBC}" type="pres">
      <dgm:prSet presAssocID="{B61E0466-0997-458C-8DD4-5582072F3ED5}" presName="iconBgRect" presStyleLbl="bgShp" presStyleIdx="1" presStyleCnt="6"/>
      <dgm:spPr/>
    </dgm:pt>
    <dgm:pt modelId="{D3DC23DA-DD8A-4E60-8EA7-A436EEABF460}" type="pres">
      <dgm:prSet presAssocID="{B61E0466-0997-458C-8DD4-5582072F3ED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NA"/>
        </a:ext>
      </dgm:extLst>
    </dgm:pt>
    <dgm:pt modelId="{144B75AD-8BCE-4DDC-84F3-E0EBB88E2CEF}" type="pres">
      <dgm:prSet presAssocID="{B61E0466-0997-458C-8DD4-5582072F3ED5}" presName="spaceRect" presStyleCnt="0"/>
      <dgm:spPr/>
    </dgm:pt>
    <dgm:pt modelId="{8824C60B-D7EE-4F65-9DB8-E022BCF5E9A5}" type="pres">
      <dgm:prSet presAssocID="{B61E0466-0997-458C-8DD4-5582072F3ED5}" presName="textRect" presStyleLbl="revTx" presStyleIdx="1" presStyleCnt="6">
        <dgm:presLayoutVars>
          <dgm:chMax val="1"/>
          <dgm:chPref val="1"/>
        </dgm:presLayoutVars>
      </dgm:prSet>
      <dgm:spPr/>
    </dgm:pt>
    <dgm:pt modelId="{94C9457C-A3DE-43C8-A128-64CA4442CDE9}" type="pres">
      <dgm:prSet presAssocID="{1D9EBE2F-55E1-48A9-81DA-9024CC112A7A}" presName="sibTrans" presStyleCnt="0"/>
      <dgm:spPr/>
    </dgm:pt>
    <dgm:pt modelId="{F33431CD-AE2A-471C-9A1D-6C2813B70ABA}" type="pres">
      <dgm:prSet presAssocID="{80C58DA9-B188-435F-89F5-455F1F5F55C0}" presName="compNode" presStyleCnt="0"/>
      <dgm:spPr/>
    </dgm:pt>
    <dgm:pt modelId="{1706777B-E782-4C1D-9F93-A941F9C131AE}" type="pres">
      <dgm:prSet presAssocID="{80C58DA9-B188-435F-89F5-455F1F5F55C0}" presName="iconBgRect" presStyleLbl="bgShp" presStyleIdx="2" presStyleCnt="6"/>
      <dgm:spPr/>
    </dgm:pt>
    <dgm:pt modelId="{E4F49E3A-69B4-4CB5-BD54-867BC3BA81DD}" type="pres">
      <dgm:prSet presAssocID="{80C58DA9-B188-435F-89F5-455F1F5F55C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vel"/>
        </a:ext>
      </dgm:extLst>
    </dgm:pt>
    <dgm:pt modelId="{FFEA3B80-A6F1-479F-A8DC-8AB282063344}" type="pres">
      <dgm:prSet presAssocID="{80C58DA9-B188-435F-89F5-455F1F5F55C0}" presName="spaceRect" presStyleCnt="0"/>
      <dgm:spPr/>
    </dgm:pt>
    <dgm:pt modelId="{80A47D56-EA6C-4273-BDA3-83489C4982C8}" type="pres">
      <dgm:prSet presAssocID="{80C58DA9-B188-435F-89F5-455F1F5F55C0}" presName="textRect" presStyleLbl="revTx" presStyleIdx="2" presStyleCnt="6">
        <dgm:presLayoutVars>
          <dgm:chMax val="1"/>
          <dgm:chPref val="1"/>
        </dgm:presLayoutVars>
      </dgm:prSet>
      <dgm:spPr/>
    </dgm:pt>
    <dgm:pt modelId="{AE44D9C6-FF06-4DB7-9985-C17F81884713}" type="pres">
      <dgm:prSet presAssocID="{5C94F1A3-F263-493B-9578-C1D905D03BF4}" presName="sibTrans" presStyleCnt="0"/>
      <dgm:spPr/>
    </dgm:pt>
    <dgm:pt modelId="{8DFE5180-C9FE-4D8C-9E18-6E812EAD2E96}" type="pres">
      <dgm:prSet presAssocID="{8643C0E2-373A-4F7C-A278-4EC925D391FC}" presName="compNode" presStyleCnt="0"/>
      <dgm:spPr/>
    </dgm:pt>
    <dgm:pt modelId="{F6428028-76DD-4081-AF11-E0C35582B873}" type="pres">
      <dgm:prSet presAssocID="{8643C0E2-373A-4F7C-A278-4EC925D391FC}" presName="iconBgRect" presStyleLbl="bgShp" presStyleIdx="3" presStyleCnt="6"/>
      <dgm:spPr/>
    </dgm:pt>
    <dgm:pt modelId="{8B5F06D1-0BEE-4F5B-A288-C0EF7EFC3AF3}" type="pres">
      <dgm:prSet presAssocID="{8643C0E2-373A-4F7C-A278-4EC925D391F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DA1DEB1D-2FD9-4090-B3A9-60526D406CC8}" type="pres">
      <dgm:prSet presAssocID="{8643C0E2-373A-4F7C-A278-4EC925D391FC}" presName="spaceRect" presStyleCnt="0"/>
      <dgm:spPr/>
    </dgm:pt>
    <dgm:pt modelId="{A0B3F648-9E66-4268-84E3-2C5D16598D59}" type="pres">
      <dgm:prSet presAssocID="{8643C0E2-373A-4F7C-A278-4EC925D391FC}" presName="textRect" presStyleLbl="revTx" presStyleIdx="3" presStyleCnt="6">
        <dgm:presLayoutVars>
          <dgm:chMax val="1"/>
          <dgm:chPref val="1"/>
        </dgm:presLayoutVars>
      </dgm:prSet>
      <dgm:spPr/>
    </dgm:pt>
    <dgm:pt modelId="{FD60A0F7-4B1C-4A91-8597-0734039B6B8A}" type="pres">
      <dgm:prSet presAssocID="{0C5148B3-6E82-46AE-B73A-F6DF22A920C3}" presName="sibTrans" presStyleCnt="0"/>
      <dgm:spPr/>
    </dgm:pt>
    <dgm:pt modelId="{67B8A1FA-8C5B-4CDD-AD0B-28F75F244D03}" type="pres">
      <dgm:prSet presAssocID="{3DC75C8E-BFDC-4209-B01C-A0E92E227A86}" presName="compNode" presStyleCnt="0"/>
      <dgm:spPr/>
    </dgm:pt>
    <dgm:pt modelId="{EDA6FA3B-D922-442E-85E9-FCA1C7249CCD}" type="pres">
      <dgm:prSet presAssocID="{3DC75C8E-BFDC-4209-B01C-A0E92E227A86}" presName="iconBgRect" presStyleLbl="bgShp" presStyleIdx="4" presStyleCnt="6"/>
      <dgm:spPr/>
    </dgm:pt>
    <dgm:pt modelId="{81422287-C1FD-48BF-BB97-3F789D63C1BA}" type="pres">
      <dgm:prSet presAssocID="{3DC75C8E-BFDC-4209-B01C-A0E92E227A8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esentation with Checklist"/>
        </a:ext>
      </dgm:extLst>
    </dgm:pt>
    <dgm:pt modelId="{F0A1E275-27B4-4DBD-B289-6F71C36F2C0B}" type="pres">
      <dgm:prSet presAssocID="{3DC75C8E-BFDC-4209-B01C-A0E92E227A86}" presName="spaceRect" presStyleCnt="0"/>
      <dgm:spPr/>
    </dgm:pt>
    <dgm:pt modelId="{AA343F45-3E80-4622-A615-EACC2FC9E05B}" type="pres">
      <dgm:prSet presAssocID="{3DC75C8E-BFDC-4209-B01C-A0E92E227A86}" presName="textRect" presStyleLbl="revTx" presStyleIdx="4" presStyleCnt="6">
        <dgm:presLayoutVars>
          <dgm:chMax val="1"/>
          <dgm:chPref val="1"/>
        </dgm:presLayoutVars>
      </dgm:prSet>
      <dgm:spPr/>
    </dgm:pt>
    <dgm:pt modelId="{B0D8FBC1-8C80-4F7E-AB5C-77581072A279}" type="pres">
      <dgm:prSet presAssocID="{0F84031A-A00C-4920-9268-9FD2514A5C67}" presName="sibTrans" presStyleCnt="0"/>
      <dgm:spPr/>
    </dgm:pt>
    <dgm:pt modelId="{D823F504-2C81-4202-9C21-1747FE123165}" type="pres">
      <dgm:prSet presAssocID="{3D732E55-59C2-4428-8730-E55A0B40BB3A}" presName="compNode" presStyleCnt="0"/>
      <dgm:spPr/>
    </dgm:pt>
    <dgm:pt modelId="{492EDCF4-E0AF-4C21-8681-E92D7C69C724}" type="pres">
      <dgm:prSet presAssocID="{3D732E55-59C2-4428-8730-E55A0B40BB3A}" presName="iconBgRect" presStyleLbl="bgShp" presStyleIdx="5" presStyleCnt="6"/>
      <dgm:spPr/>
    </dgm:pt>
    <dgm:pt modelId="{E8AC6428-6FE2-4EBD-8F6D-41E5D3C77792}" type="pres">
      <dgm:prSet presAssocID="{3D732E55-59C2-4428-8730-E55A0B40BB3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Yuan"/>
        </a:ext>
      </dgm:extLst>
    </dgm:pt>
    <dgm:pt modelId="{888DD5D4-497E-4147-A72E-E2E9E08C368A}" type="pres">
      <dgm:prSet presAssocID="{3D732E55-59C2-4428-8730-E55A0B40BB3A}" presName="spaceRect" presStyleCnt="0"/>
      <dgm:spPr/>
    </dgm:pt>
    <dgm:pt modelId="{DC8678BF-D0AC-4422-8B74-9DAEE7E5121F}" type="pres">
      <dgm:prSet presAssocID="{3D732E55-59C2-4428-8730-E55A0B40BB3A}" presName="textRect" presStyleLbl="revTx" presStyleIdx="5" presStyleCnt="6">
        <dgm:presLayoutVars>
          <dgm:chMax val="1"/>
          <dgm:chPref val="1"/>
        </dgm:presLayoutVars>
      </dgm:prSet>
      <dgm:spPr/>
    </dgm:pt>
  </dgm:ptLst>
  <dgm:cxnLst>
    <dgm:cxn modelId="{D1ABEE15-211D-4832-BFDD-BE7E15CC9173}" srcId="{4B743B95-AE59-4100-8F11-10C7103296ED}" destId="{E5773100-FECD-4380-B621-B4F873B18D71}" srcOrd="0" destOrd="0" parTransId="{A03188E0-6098-4AC3-BCE8-823FCF68A1D5}" sibTransId="{2B0F0C96-C080-41D5-921B-3F30A00AFE9C}"/>
    <dgm:cxn modelId="{F7343A16-12E4-4465-9525-D0BFC7A53676}" srcId="{4B743B95-AE59-4100-8F11-10C7103296ED}" destId="{3D732E55-59C2-4428-8730-E55A0B40BB3A}" srcOrd="5" destOrd="0" parTransId="{B8DE5FA1-50DA-4289-A093-7ACDDA7E44C8}" sibTransId="{44D8D866-EA3E-4F22-96AE-2351C2EA5909}"/>
    <dgm:cxn modelId="{1613981B-AF99-4793-8D10-0C72BEA19E6F}" type="presOf" srcId="{B61E0466-0997-458C-8DD4-5582072F3ED5}" destId="{8824C60B-D7EE-4F65-9DB8-E022BCF5E9A5}" srcOrd="0" destOrd="0" presId="urn:microsoft.com/office/officeart/2018/5/layout/IconCircleLabelList"/>
    <dgm:cxn modelId="{FE85A868-212C-435D-8640-FA006EC1FF4F}" type="presOf" srcId="{80C58DA9-B188-435F-89F5-455F1F5F55C0}" destId="{80A47D56-EA6C-4273-BDA3-83489C4982C8}" srcOrd="0" destOrd="0" presId="urn:microsoft.com/office/officeart/2018/5/layout/IconCircleLabelList"/>
    <dgm:cxn modelId="{F5EA5D69-D1B8-429B-BE59-A25B327B9A9B}" type="presOf" srcId="{3D732E55-59C2-4428-8730-E55A0B40BB3A}" destId="{DC8678BF-D0AC-4422-8B74-9DAEE7E5121F}" srcOrd="0" destOrd="0" presId="urn:microsoft.com/office/officeart/2018/5/layout/IconCircleLabelList"/>
    <dgm:cxn modelId="{FED8D16F-C61A-4626-AA8B-435834CDA8C1}" type="presOf" srcId="{8643C0E2-373A-4F7C-A278-4EC925D391FC}" destId="{A0B3F648-9E66-4268-84E3-2C5D16598D59}" srcOrd="0" destOrd="0" presId="urn:microsoft.com/office/officeart/2018/5/layout/IconCircleLabelList"/>
    <dgm:cxn modelId="{35E07F77-79CB-489E-A73F-3FD038FEB81A}" srcId="{4B743B95-AE59-4100-8F11-10C7103296ED}" destId="{3DC75C8E-BFDC-4209-B01C-A0E92E227A86}" srcOrd="4" destOrd="0" parTransId="{8FA61643-3E0C-4884-9E2D-38A6CCA13998}" sibTransId="{0F84031A-A00C-4920-9268-9FD2514A5C67}"/>
    <dgm:cxn modelId="{94A00459-E476-4E09-BEF5-45D6571ABB82}" srcId="{4B743B95-AE59-4100-8F11-10C7103296ED}" destId="{80C58DA9-B188-435F-89F5-455F1F5F55C0}" srcOrd="2" destOrd="0" parTransId="{97349D4C-E0B6-4A28-A096-DA38207D7C09}" sibTransId="{5C94F1A3-F263-493B-9578-C1D905D03BF4}"/>
    <dgm:cxn modelId="{0CE25A5A-EAAB-4419-8E2C-38FC97B76DB8}" srcId="{4B743B95-AE59-4100-8F11-10C7103296ED}" destId="{8643C0E2-373A-4F7C-A278-4EC925D391FC}" srcOrd="3" destOrd="0" parTransId="{02D14375-BAA2-44DC-BB15-682FAB1A6B1A}" sibTransId="{0C5148B3-6E82-46AE-B73A-F6DF22A920C3}"/>
    <dgm:cxn modelId="{A753B49D-4C14-49E2-9D9A-85B138E6707E}" type="presOf" srcId="{3DC75C8E-BFDC-4209-B01C-A0E92E227A86}" destId="{AA343F45-3E80-4622-A615-EACC2FC9E05B}" srcOrd="0" destOrd="0" presId="urn:microsoft.com/office/officeart/2018/5/layout/IconCircleLabelList"/>
    <dgm:cxn modelId="{884074CD-E444-4E36-98D0-24DB3BD6EF81}" srcId="{4B743B95-AE59-4100-8F11-10C7103296ED}" destId="{B61E0466-0997-458C-8DD4-5582072F3ED5}" srcOrd="1" destOrd="0" parTransId="{C6208158-3A38-415A-8C6B-EB814C0EC117}" sibTransId="{1D9EBE2F-55E1-48A9-81DA-9024CC112A7A}"/>
    <dgm:cxn modelId="{479797F4-6569-4DC3-A0A5-8596822276EE}" type="presOf" srcId="{E5773100-FECD-4380-B621-B4F873B18D71}" destId="{760BC8F7-2A5B-4174-91E1-0EC4CDB02043}" srcOrd="0" destOrd="0" presId="urn:microsoft.com/office/officeart/2018/5/layout/IconCircleLabelList"/>
    <dgm:cxn modelId="{AAB7D4F8-F1A3-4A0C-BE13-C04EAB59263A}" type="presOf" srcId="{4B743B95-AE59-4100-8F11-10C7103296ED}" destId="{B93D8B09-6640-4AE3-81AB-404C40F157F0}" srcOrd="0" destOrd="0" presId="urn:microsoft.com/office/officeart/2018/5/layout/IconCircleLabelList"/>
    <dgm:cxn modelId="{224B2D9B-DC88-4833-91D7-415A636178F7}" type="presParOf" srcId="{B93D8B09-6640-4AE3-81AB-404C40F157F0}" destId="{12FC2DEB-45A3-4190-AEA9-7FC04DF38FDB}" srcOrd="0" destOrd="0" presId="urn:microsoft.com/office/officeart/2018/5/layout/IconCircleLabelList"/>
    <dgm:cxn modelId="{2CBE3C71-B147-4FA9-95D0-B946F73B194C}" type="presParOf" srcId="{12FC2DEB-45A3-4190-AEA9-7FC04DF38FDB}" destId="{05A56481-931C-4429-ADB2-AE617E19E374}" srcOrd="0" destOrd="0" presId="urn:microsoft.com/office/officeart/2018/5/layout/IconCircleLabelList"/>
    <dgm:cxn modelId="{0783AE7B-A5E1-456B-971F-6B882169482B}" type="presParOf" srcId="{12FC2DEB-45A3-4190-AEA9-7FC04DF38FDB}" destId="{04EA0A05-FC52-464C-8D2D-36AC3561CC02}" srcOrd="1" destOrd="0" presId="urn:microsoft.com/office/officeart/2018/5/layout/IconCircleLabelList"/>
    <dgm:cxn modelId="{D5E3D69C-3E35-4373-A120-06F3EF87E6F3}" type="presParOf" srcId="{12FC2DEB-45A3-4190-AEA9-7FC04DF38FDB}" destId="{662016F7-05C9-4B83-ACFE-9979C6B9047F}" srcOrd="2" destOrd="0" presId="urn:microsoft.com/office/officeart/2018/5/layout/IconCircleLabelList"/>
    <dgm:cxn modelId="{04D06F2B-C2D9-45A4-AFB7-ABD029FD1FBD}" type="presParOf" srcId="{12FC2DEB-45A3-4190-AEA9-7FC04DF38FDB}" destId="{760BC8F7-2A5B-4174-91E1-0EC4CDB02043}" srcOrd="3" destOrd="0" presId="urn:microsoft.com/office/officeart/2018/5/layout/IconCircleLabelList"/>
    <dgm:cxn modelId="{E0C07C89-F94D-4D67-ADC0-A0EEAF2F2D6F}" type="presParOf" srcId="{B93D8B09-6640-4AE3-81AB-404C40F157F0}" destId="{B20C832A-5F7D-4C78-AF35-2F720F4AABD2}" srcOrd="1" destOrd="0" presId="urn:microsoft.com/office/officeart/2018/5/layout/IconCircleLabelList"/>
    <dgm:cxn modelId="{1338C87F-8666-470D-AD92-EF5A5ECF803D}" type="presParOf" srcId="{B93D8B09-6640-4AE3-81AB-404C40F157F0}" destId="{34A9051F-BF4F-40F0-9C9F-2840EEE04C20}" srcOrd="2" destOrd="0" presId="urn:microsoft.com/office/officeart/2018/5/layout/IconCircleLabelList"/>
    <dgm:cxn modelId="{48FF0A5E-C43E-460E-B537-FA8155045E58}" type="presParOf" srcId="{34A9051F-BF4F-40F0-9C9F-2840EEE04C20}" destId="{A4345EBA-4EDB-45A0-AF5D-655C32E70DBC}" srcOrd="0" destOrd="0" presId="urn:microsoft.com/office/officeart/2018/5/layout/IconCircleLabelList"/>
    <dgm:cxn modelId="{D90B7B8F-4CBA-48A2-9CA7-94AEDA603E25}" type="presParOf" srcId="{34A9051F-BF4F-40F0-9C9F-2840EEE04C20}" destId="{D3DC23DA-DD8A-4E60-8EA7-A436EEABF460}" srcOrd="1" destOrd="0" presId="urn:microsoft.com/office/officeart/2018/5/layout/IconCircleLabelList"/>
    <dgm:cxn modelId="{DF50A7B2-FF27-4A39-B984-BFF3B4BF20AC}" type="presParOf" srcId="{34A9051F-BF4F-40F0-9C9F-2840EEE04C20}" destId="{144B75AD-8BCE-4DDC-84F3-E0EBB88E2CEF}" srcOrd="2" destOrd="0" presId="urn:microsoft.com/office/officeart/2018/5/layout/IconCircleLabelList"/>
    <dgm:cxn modelId="{53A5D200-30E8-4FB2-B941-68F129ADBBD1}" type="presParOf" srcId="{34A9051F-BF4F-40F0-9C9F-2840EEE04C20}" destId="{8824C60B-D7EE-4F65-9DB8-E022BCF5E9A5}" srcOrd="3" destOrd="0" presId="urn:microsoft.com/office/officeart/2018/5/layout/IconCircleLabelList"/>
    <dgm:cxn modelId="{7C3F6E4A-3FC1-43A1-8DE7-B0090FBD9C78}" type="presParOf" srcId="{B93D8B09-6640-4AE3-81AB-404C40F157F0}" destId="{94C9457C-A3DE-43C8-A128-64CA4442CDE9}" srcOrd="3" destOrd="0" presId="urn:microsoft.com/office/officeart/2018/5/layout/IconCircleLabelList"/>
    <dgm:cxn modelId="{A4662584-0C24-485E-90C6-DABE3F79B4EC}" type="presParOf" srcId="{B93D8B09-6640-4AE3-81AB-404C40F157F0}" destId="{F33431CD-AE2A-471C-9A1D-6C2813B70ABA}" srcOrd="4" destOrd="0" presId="urn:microsoft.com/office/officeart/2018/5/layout/IconCircleLabelList"/>
    <dgm:cxn modelId="{CAC8DC4A-92FE-48FC-8158-95E259E8CFAC}" type="presParOf" srcId="{F33431CD-AE2A-471C-9A1D-6C2813B70ABA}" destId="{1706777B-E782-4C1D-9F93-A941F9C131AE}" srcOrd="0" destOrd="0" presId="urn:microsoft.com/office/officeart/2018/5/layout/IconCircleLabelList"/>
    <dgm:cxn modelId="{B771A23B-30C1-4176-8787-ACA437E99681}" type="presParOf" srcId="{F33431CD-AE2A-471C-9A1D-6C2813B70ABA}" destId="{E4F49E3A-69B4-4CB5-BD54-867BC3BA81DD}" srcOrd="1" destOrd="0" presId="urn:microsoft.com/office/officeart/2018/5/layout/IconCircleLabelList"/>
    <dgm:cxn modelId="{5B810CBE-899F-45F0-8C16-B628563DC07E}" type="presParOf" srcId="{F33431CD-AE2A-471C-9A1D-6C2813B70ABA}" destId="{FFEA3B80-A6F1-479F-A8DC-8AB282063344}" srcOrd="2" destOrd="0" presId="urn:microsoft.com/office/officeart/2018/5/layout/IconCircleLabelList"/>
    <dgm:cxn modelId="{BC9A3353-1BF5-4B24-A6AB-60C077EEBE35}" type="presParOf" srcId="{F33431CD-AE2A-471C-9A1D-6C2813B70ABA}" destId="{80A47D56-EA6C-4273-BDA3-83489C4982C8}" srcOrd="3" destOrd="0" presId="urn:microsoft.com/office/officeart/2018/5/layout/IconCircleLabelList"/>
    <dgm:cxn modelId="{CE04DE3D-44BC-49ED-B170-1C33FF73FEAF}" type="presParOf" srcId="{B93D8B09-6640-4AE3-81AB-404C40F157F0}" destId="{AE44D9C6-FF06-4DB7-9985-C17F81884713}" srcOrd="5" destOrd="0" presId="urn:microsoft.com/office/officeart/2018/5/layout/IconCircleLabelList"/>
    <dgm:cxn modelId="{4A8CEE38-26D2-4C10-9DBA-C0A25F26A81C}" type="presParOf" srcId="{B93D8B09-6640-4AE3-81AB-404C40F157F0}" destId="{8DFE5180-C9FE-4D8C-9E18-6E812EAD2E96}" srcOrd="6" destOrd="0" presId="urn:microsoft.com/office/officeart/2018/5/layout/IconCircleLabelList"/>
    <dgm:cxn modelId="{D8ADA42F-87F8-49B3-82E9-C2BA10825F3C}" type="presParOf" srcId="{8DFE5180-C9FE-4D8C-9E18-6E812EAD2E96}" destId="{F6428028-76DD-4081-AF11-E0C35582B873}" srcOrd="0" destOrd="0" presId="urn:microsoft.com/office/officeart/2018/5/layout/IconCircleLabelList"/>
    <dgm:cxn modelId="{5B06EF95-5248-4059-B638-DE80C7FC7489}" type="presParOf" srcId="{8DFE5180-C9FE-4D8C-9E18-6E812EAD2E96}" destId="{8B5F06D1-0BEE-4F5B-A288-C0EF7EFC3AF3}" srcOrd="1" destOrd="0" presId="urn:microsoft.com/office/officeart/2018/5/layout/IconCircleLabelList"/>
    <dgm:cxn modelId="{5E312AB3-0F58-4663-99B9-A3CCD9A5D889}" type="presParOf" srcId="{8DFE5180-C9FE-4D8C-9E18-6E812EAD2E96}" destId="{DA1DEB1D-2FD9-4090-B3A9-60526D406CC8}" srcOrd="2" destOrd="0" presId="urn:microsoft.com/office/officeart/2018/5/layout/IconCircleLabelList"/>
    <dgm:cxn modelId="{3FF5FCF5-A0C0-4811-909E-4ED8A622B917}" type="presParOf" srcId="{8DFE5180-C9FE-4D8C-9E18-6E812EAD2E96}" destId="{A0B3F648-9E66-4268-84E3-2C5D16598D59}" srcOrd="3" destOrd="0" presId="urn:microsoft.com/office/officeart/2018/5/layout/IconCircleLabelList"/>
    <dgm:cxn modelId="{0E5D83F9-4DFF-47BF-A177-F90CBF564C8F}" type="presParOf" srcId="{B93D8B09-6640-4AE3-81AB-404C40F157F0}" destId="{FD60A0F7-4B1C-4A91-8597-0734039B6B8A}" srcOrd="7" destOrd="0" presId="urn:microsoft.com/office/officeart/2018/5/layout/IconCircleLabelList"/>
    <dgm:cxn modelId="{F3294C5C-8319-45D4-80EC-14F17CC3F43F}" type="presParOf" srcId="{B93D8B09-6640-4AE3-81AB-404C40F157F0}" destId="{67B8A1FA-8C5B-4CDD-AD0B-28F75F244D03}" srcOrd="8" destOrd="0" presId="urn:microsoft.com/office/officeart/2018/5/layout/IconCircleLabelList"/>
    <dgm:cxn modelId="{B1AB2E98-9E32-46E2-9602-C0C2BF96FED8}" type="presParOf" srcId="{67B8A1FA-8C5B-4CDD-AD0B-28F75F244D03}" destId="{EDA6FA3B-D922-442E-85E9-FCA1C7249CCD}" srcOrd="0" destOrd="0" presId="urn:microsoft.com/office/officeart/2018/5/layout/IconCircleLabelList"/>
    <dgm:cxn modelId="{88D0F896-5ABC-446F-8184-8AE1D3325636}" type="presParOf" srcId="{67B8A1FA-8C5B-4CDD-AD0B-28F75F244D03}" destId="{81422287-C1FD-48BF-BB97-3F789D63C1BA}" srcOrd="1" destOrd="0" presId="urn:microsoft.com/office/officeart/2018/5/layout/IconCircleLabelList"/>
    <dgm:cxn modelId="{13AFAA44-1CAD-4212-8F5C-6CD1C51E4B49}" type="presParOf" srcId="{67B8A1FA-8C5B-4CDD-AD0B-28F75F244D03}" destId="{F0A1E275-27B4-4DBD-B289-6F71C36F2C0B}" srcOrd="2" destOrd="0" presId="urn:microsoft.com/office/officeart/2018/5/layout/IconCircleLabelList"/>
    <dgm:cxn modelId="{9109F475-A203-4AAB-A9D2-642692DCCA68}" type="presParOf" srcId="{67B8A1FA-8C5B-4CDD-AD0B-28F75F244D03}" destId="{AA343F45-3E80-4622-A615-EACC2FC9E05B}" srcOrd="3" destOrd="0" presId="urn:microsoft.com/office/officeart/2018/5/layout/IconCircleLabelList"/>
    <dgm:cxn modelId="{64441F71-78AF-4DA6-AEFB-6F352BBE0127}" type="presParOf" srcId="{B93D8B09-6640-4AE3-81AB-404C40F157F0}" destId="{B0D8FBC1-8C80-4F7E-AB5C-77581072A279}" srcOrd="9" destOrd="0" presId="urn:microsoft.com/office/officeart/2018/5/layout/IconCircleLabelList"/>
    <dgm:cxn modelId="{95782DD5-F11A-495E-95F3-3B1B7228D66A}" type="presParOf" srcId="{B93D8B09-6640-4AE3-81AB-404C40F157F0}" destId="{D823F504-2C81-4202-9C21-1747FE123165}" srcOrd="10" destOrd="0" presId="urn:microsoft.com/office/officeart/2018/5/layout/IconCircleLabelList"/>
    <dgm:cxn modelId="{DAF5656D-8E61-480E-9F07-3A69B6886C83}" type="presParOf" srcId="{D823F504-2C81-4202-9C21-1747FE123165}" destId="{492EDCF4-E0AF-4C21-8681-E92D7C69C724}" srcOrd="0" destOrd="0" presId="urn:microsoft.com/office/officeart/2018/5/layout/IconCircleLabelList"/>
    <dgm:cxn modelId="{973020C0-0D50-4284-9937-4B488C1D3066}" type="presParOf" srcId="{D823F504-2C81-4202-9C21-1747FE123165}" destId="{E8AC6428-6FE2-4EBD-8F6D-41E5D3C77792}" srcOrd="1" destOrd="0" presId="urn:microsoft.com/office/officeart/2018/5/layout/IconCircleLabelList"/>
    <dgm:cxn modelId="{E8C913B3-4F01-45B9-BB0D-B329517DCE45}" type="presParOf" srcId="{D823F504-2C81-4202-9C21-1747FE123165}" destId="{888DD5D4-497E-4147-A72E-E2E9E08C368A}" srcOrd="2" destOrd="0" presId="urn:microsoft.com/office/officeart/2018/5/layout/IconCircleLabelList"/>
    <dgm:cxn modelId="{358507CF-134E-421E-AEEE-BB2254385D41}" type="presParOf" srcId="{D823F504-2C81-4202-9C21-1747FE123165}" destId="{DC8678BF-D0AC-4422-8B74-9DAEE7E5121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F3C29-5A01-4B4B-9FA2-26932436AF48}">
      <dsp:nvSpPr>
        <dsp:cNvPr id="0" name=""/>
        <dsp:cNvSpPr/>
      </dsp:nvSpPr>
      <dsp:spPr>
        <a:xfrm>
          <a:off x="333146" y="1522112"/>
          <a:ext cx="541054" cy="5410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19A26A-2618-4768-8C93-60E61C8CC015}">
      <dsp:nvSpPr>
        <dsp:cNvPr id="0" name=""/>
        <dsp:cNvSpPr/>
      </dsp:nvSpPr>
      <dsp:spPr>
        <a:xfrm>
          <a:off x="2501" y="2406647"/>
          <a:ext cx="1202343" cy="1405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1.Initialization:</a:t>
          </a:r>
          <a:endParaRPr lang="en-US" sz="1100" kern="1200" dirty="0"/>
        </a:p>
      </dsp:txBody>
      <dsp:txXfrm>
        <a:off x="2501" y="2406647"/>
        <a:ext cx="1202343" cy="1405239"/>
      </dsp:txXfrm>
    </dsp:sp>
    <dsp:sp modelId="{B335A2CB-70B3-4C67-BBDA-6AFE0145DFA5}">
      <dsp:nvSpPr>
        <dsp:cNvPr id="0" name=""/>
        <dsp:cNvSpPr/>
      </dsp:nvSpPr>
      <dsp:spPr>
        <a:xfrm>
          <a:off x="1745900" y="1522112"/>
          <a:ext cx="541054" cy="5410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95CD9C-C05C-47D7-9888-D7610F4EE19C}">
      <dsp:nvSpPr>
        <dsp:cNvPr id="0" name=""/>
        <dsp:cNvSpPr/>
      </dsp:nvSpPr>
      <dsp:spPr>
        <a:xfrm>
          <a:off x="1415255" y="2406647"/>
          <a:ext cx="1202343" cy="1405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Generate an initial population of candidate summaries. Each candidate summary could be a subset of sentences from the original text or a combination of sentences from different parts of the text.</a:t>
          </a:r>
        </a:p>
      </dsp:txBody>
      <dsp:txXfrm>
        <a:off x="1415255" y="2406647"/>
        <a:ext cx="1202343" cy="1405239"/>
      </dsp:txXfrm>
    </dsp:sp>
    <dsp:sp modelId="{78C6C2FB-A320-4057-B12A-E90630BBB108}">
      <dsp:nvSpPr>
        <dsp:cNvPr id="0" name=""/>
        <dsp:cNvSpPr/>
      </dsp:nvSpPr>
      <dsp:spPr>
        <a:xfrm>
          <a:off x="3158654" y="1522112"/>
          <a:ext cx="541054" cy="5410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7CD862-84D4-4FE7-B038-575407E40AD8}">
      <dsp:nvSpPr>
        <dsp:cNvPr id="0" name=""/>
        <dsp:cNvSpPr/>
      </dsp:nvSpPr>
      <dsp:spPr>
        <a:xfrm>
          <a:off x="2828009" y="2406647"/>
          <a:ext cx="1202343" cy="1405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2.Evaluation:</a:t>
          </a:r>
          <a:endParaRPr lang="en-US" sz="1100" kern="1200" dirty="0"/>
        </a:p>
      </dsp:txBody>
      <dsp:txXfrm>
        <a:off x="2828009" y="2406647"/>
        <a:ext cx="1202343" cy="1405239"/>
      </dsp:txXfrm>
    </dsp:sp>
    <dsp:sp modelId="{18C857BE-9C58-41D7-A4F9-723357BD84AE}">
      <dsp:nvSpPr>
        <dsp:cNvPr id="0" name=""/>
        <dsp:cNvSpPr/>
      </dsp:nvSpPr>
      <dsp:spPr>
        <a:xfrm>
          <a:off x="4571408" y="1522112"/>
          <a:ext cx="541054" cy="5410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306D4F-D48F-4306-B191-2B3324A71BF9}">
      <dsp:nvSpPr>
        <dsp:cNvPr id="0" name=""/>
        <dsp:cNvSpPr/>
      </dsp:nvSpPr>
      <dsp:spPr>
        <a:xfrm>
          <a:off x="4240763" y="2406647"/>
          <a:ext cx="1202343" cy="1405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Each individual in the population is evaluated using a fitness function. This function assigns a score that reflects how well the individual solves the problem. Higher scores indicate better solutions. Designing a good fitness function is crucial for the success of the GA.</a:t>
          </a:r>
        </a:p>
        <a:p>
          <a:pPr marL="0" lvl="0" indent="0" algn="ctr" defTabSz="488950">
            <a:lnSpc>
              <a:spcPct val="100000"/>
            </a:lnSpc>
            <a:spcBef>
              <a:spcPct val="0"/>
            </a:spcBef>
            <a:spcAft>
              <a:spcPct val="35000"/>
            </a:spcAft>
            <a:buNone/>
          </a:pPr>
          <a:endParaRPr lang="en-US" sz="1100" kern="1200" dirty="0"/>
        </a:p>
      </dsp:txBody>
      <dsp:txXfrm>
        <a:off x="4240763" y="2406647"/>
        <a:ext cx="1202343" cy="1405239"/>
      </dsp:txXfrm>
    </dsp:sp>
    <dsp:sp modelId="{6F7FFB96-3D01-42AD-8AC3-7BDC9112FB98}">
      <dsp:nvSpPr>
        <dsp:cNvPr id="0" name=""/>
        <dsp:cNvSpPr/>
      </dsp:nvSpPr>
      <dsp:spPr>
        <a:xfrm>
          <a:off x="5984162" y="1522112"/>
          <a:ext cx="541054" cy="5410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53C9CE-591B-414C-8D35-ED088D3E1940}">
      <dsp:nvSpPr>
        <dsp:cNvPr id="0" name=""/>
        <dsp:cNvSpPr/>
      </dsp:nvSpPr>
      <dsp:spPr>
        <a:xfrm>
          <a:off x="5653517" y="2406647"/>
          <a:ext cx="1202343" cy="1405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3.Selection:</a:t>
          </a:r>
          <a:endParaRPr lang="en-US" sz="1100" kern="1200" dirty="0"/>
        </a:p>
      </dsp:txBody>
      <dsp:txXfrm>
        <a:off x="5653517" y="2406647"/>
        <a:ext cx="1202343" cy="1405239"/>
      </dsp:txXfrm>
    </dsp:sp>
    <dsp:sp modelId="{7EB84F7F-9A21-4AB2-AC27-337E53127DC9}">
      <dsp:nvSpPr>
        <dsp:cNvPr id="0" name=""/>
        <dsp:cNvSpPr/>
      </dsp:nvSpPr>
      <dsp:spPr>
        <a:xfrm>
          <a:off x="7396916" y="1522112"/>
          <a:ext cx="541054" cy="54105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939A1C-320E-4A7C-9D26-75C53B56C8FE}">
      <dsp:nvSpPr>
        <dsp:cNvPr id="0" name=""/>
        <dsp:cNvSpPr/>
      </dsp:nvSpPr>
      <dsp:spPr>
        <a:xfrm>
          <a:off x="7066271" y="2406647"/>
          <a:ext cx="1202343" cy="1405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From the current population, you select a subset of individuals to become parents for the next generation. This selection process favors individuals with higher fitness scores. There are different selection techniques commonly</a:t>
          </a:r>
          <a:endParaRPr lang="en-US" sz="1100" kern="1200" dirty="0"/>
        </a:p>
      </dsp:txBody>
      <dsp:txXfrm>
        <a:off x="7066271" y="2406647"/>
        <a:ext cx="1202343" cy="1405239"/>
      </dsp:txXfrm>
    </dsp:sp>
    <dsp:sp modelId="{3AB81BC8-7657-4E81-9ED4-02D8AFD182E6}">
      <dsp:nvSpPr>
        <dsp:cNvPr id="0" name=""/>
        <dsp:cNvSpPr/>
      </dsp:nvSpPr>
      <dsp:spPr>
        <a:xfrm>
          <a:off x="8809669" y="1522112"/>
          <a:ext cx="541054" cy="54105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52EDF0-DC26-4637-A557-117201560DF2}">
      <dsp:nvSpPr>
        <dsp:cNvPr id="0" name=""/>
        <dsp:cNvSpPr/>
      </dsp:nvSpPr>
      <dsp:spPr>
        <a:xfrm>
          <a:off x="8479025" y="2406647"/>
          <a:ext cx="1202343" cy="1405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4.Crossover (Recombination):</a:t>
          </a:r>
          <a:endParaRPr lang="en-US" sz="1100" kern="1200" dirty="0"/>
        </a:p>
      </dsp:txBody>
      <dsp:txXfrm>
        <a:off x="8479025" y="2406647"/>
        <a:ext cx="1202343" cy="1405239"/>
      </dsp:txXfrm>
    </dsp:sp>
    <dsp:sp modelId="{72C8BA6D-6A37-414A-ABE8-3BA37F307092}">
      <dsp:nvSpPr>
        <dsp:cNvPr id="0" name=""/>
        <dsp:cNvSpPr/>
      </dsp:nvSpPr>
      <dsp:spPr>
        <a:xfrm>
          <a:off x="10222423" y="1522112"/>
          <a:ext cx="541054" cy="541054"/>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428B53-0554-4CCC-90C7-BABF86B5D428}">
      <dsp:nvSpPr>
        <dsp:cNvPr id="0" name=""/>
        <dsp:cNvSpPr/>
      </dsp:nvSpPr>
      <dsp:spPr>
        <a:xfrm>
          <a:off x="9891779" y="2406647"/>
          <a:ext cx="1202343" cy="1405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Parents are used to create offspring  for the next generation. This allows for the exploration of new  solutions that might be better than the parents. Different crossover operators can be used, such as single-point crossover or two-point crossover</a:t>
          </a:r>
          <a:endParaRPr lang="en-US" sz="1100" kern="1200" dirty="0"/>
        </a:p>
      </dsp:txBody>
      <dsp:txXfrm>
        <a:off x="9891779" y="2406647"/>
        <a:ext cx="1202343" cy="14052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56481-931C-4429-ADB2-AE617E19E374}">
      <dsp:nvSpPr>
        <dsp:cNvPr id="0" name=""/>
        <dsp:cNvSpPr/>
      </dsp:nvSpPr>
      <dsp:spPr>
        <a:xfrm>
          <a:off x="292954" y="876634"/>
          <a:ext cx="914642" cy="9146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A0A05-FC52-464C-8D2D-36AC3561CC02}">
      <dsp:nvSpPr>
        <dsp:cNvPr id="0" name=""/>
        <dsp:cNvSpPr/>
      </dsp:nvSpPr>
      <dsp:spPr>
        <a:xfrm>
          <a:off x="487878" y="1071558"/>
          <a:ext cx="524794" cy="5247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0BC8F7-2A5B-4174-91E1-0EC4CDB02043}">
      <dsp:nvSpPr>
        <dsp:cNvPr id="0" name=""/>
        <dsp:cNvSpPr/>
      </dsp:nvSpPr>
      <dsp:spPr>
        <a:xfrm>
          <a:off x="568" y="2076166"/>
          <a:ext cx="1499414" cy="1911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5.Replacement</a:t>
          </a:r>
        </a:p>
        <a:p>
          <a:pPr marL="0" lvl="0" indent="0" algn="ctr" defTabSz="488950">
            <a:lnSpc>
              <a:spcPct val="100000"/>
            </a:lnSpc>
            <a:spcBef>
              <a:spcPct val="0"/>
            </a:spcBef>
            <a:spcAft>
              <a:spcPct val="35000"/>
            </a:spcAft>
            <a:buNone/>
            <a:defRPr cap="all"/>
          </a:pPr>
          <a:r>
            <a:rPr lang="en-US" sz="1100" kern="1200" dirty="0"/>
            <a:t>&amp; MUTATION:</a:t>
          </a:r>
        </a:p>
      </dsp:txBody>
      <dsp:txXfrm>
        <a:off x="568" y="2076166"/>
        <a:ext cx="1499414" cy="1911752"/>
      </dsp:txXfrm>
    </dsp:sp>
    <dsp:sp modelId="{A4345EBA-4EDB-45A0-AF5D-655C32E70DBC}">
      <dsp:nvSpPr>
        <dsp:cNvPr id="0" name=""/>
        <dsp:cNvSpPr/>
      </dsp:nvSpPr>
      <dsp:spPr>
        <a:xfrm>
          <a:off x="2054765" y="876634"/>
          <a:ext cx="914642" cy="9146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DC23DA-DD8A-4E60-8EA7-A436EEABF460}">
      <dsp:nvSpPr>
        <dsp:cNvPr id="0" name=""/>
        <dsp:cNvSpPr/>
      </dsp:nvSpPr>
      <dsp:spPr>
        <a:xfrm>
          <a:off x="2249689" y="1071558"/>
          <a:ext cx="524794" cy="5247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24C60B-D7EE-4F65-9DB8-E022BCF5E9A5}">
      <dsp:nvSpPr>
        <dsp:cNvPr id="0" name=""/>
        <dsp:cNvSpPr/>
      </dsp:nvSpPr>
      <dsp:spPr>
        <a:xfrm>
          <a:off x="1762380" y="2076166"/>
          <a:ext cx="1499414" cy="1911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dirty="0"/>
            <a:t>A new generation of individuals is formed, typically by replacing a portion of the older population with the newly created offspring. </a:t>
          </a:r>
        </a:p>
        <a:p>
          <a:pPr marL="0" lvl="0" indent="0" algn="ctr" defTabSz="488950">
            <a:lnSpc>
              <a:spcPct val="100000"/>
            </a:lnSpc>
            <a:spcBef>
              <a:spcPct val="0"/>
            </a:spcBef>
            <a:spcAft>
              <a:spcPct val="35000"/>
            </a:spcAft>
            <a:buNone/>
            <a:defRPr cap="all"/>
          </a:pPr>
          <a:r>
            <a:rPr lang="en-US" sz="1100" b="0" i="0" kern="1200" dirty="0"/>
            <a:t>With a small probability, some bits or elements in the offspring's solution representation are randomly changed. </a:t>
          </a:r>
          <a:endParaRPr lang="en-US" sz="1100" kern="1200" dirty="0"/>
        </a:p>
      </dsp:txBody>
      <dsp:txXfrm>
        <a:off x="1762380" y="2076166"/>
        <a:ext cx="1499414" cy="1911752"/>
      </dsp:txXfrm>
    </dsp:sp>
    <dsp:sp modelId="{1706777B-E782-4C1D-9F93-A941F9C131AE}">
      <dsp:nvSpPr>
        <dsp:cNvPr id="0" name=""/>
        <dsp:cNvSpPr/>
      </dsp:nvSpPr>
      <dsp:spPr>
        <a:xfrm>
          <a:off x="3816577" y="876634"/>
          <a:ext cx="914642" cy="9146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F49E3A-69B4-4CB5-BD54-867BC3BA81DD}">
      <dsp:nvSpPr>
        <dsp:cNvPr id="0" name=""/>
        <dsp:cNvSpPr/>
      </dsp:nvSpPr>
      <dsp:spPr>
        <a:xfrm>
          <a:off x="4011501" y="1071558"/>
          <a:ext cx="524794" cy="5247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A47D56-EA6C-4273-BDA3-83489C4982C8}">
      <dsp:nvSpPr>
        <dsp:cNvPr id="0" name=""/>
        <dsp:cNvSpPr/>
      </dsp:nvSpPr>
      <dsp:spPr>
        <a:xfrm>
          <a:off x="3524191" y="2076166"/>
          <a:ext cx="1499414" cy="1911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6.Termination:</a:t>
          </a:r>
        </a:p>
      </dsp:txBody>
      <dsp:txXfrm>
        <a:off x="3524191" y="2076166"/>
        <a:ext cx="1499414" cy="1911752"/>
      </dsp:txXfrm>
    </dsp:sp>
    <dsp:sp modelId="{F6428028-76DD-4081-AF11-E0C35582B873}">
      <dsp:nvSpPr>
        <dsp:cNvPr id="0" name=""/>
        <dsp:cNvSpPr/>
      </dsp:nvSpPr>
      <dsp:spPr>
        <a:xfrm>
          <a:off x="5578388" y="876634"/>
          <a:ext cx="914642" cy="9146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F06D1-0BEE-4F5B-A288-C0EF7EFC3AF3}">
      <dsp:nvSpPr>
        <dsp:cNvPr id="0" name=""/>
        <dsp:cNvSpPr/>
      </dsp:nvSpPr>
      <dsp:spPr>
        <a:xfrm>
          <a:off x="5773312" y="1071558"/>
          <a:ext cx="524794" cy="5247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B3F648-9E66-4268-84E3-2C5D16598D59}">
      <dsp:nvSpPr>
        <dsp:cNvPr id="0" name=""/>
        <dsp:cNvSpPr/>
      </dsp:nvSpPr>
      <dsp:spPr>
        <a:xfrm>
          <a:off x="5286003" y="2076166"/>
          <a:ext cx="1499414" cy="1911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dirty="0"/>
            <a:t>The GA loop iterates through these steps (evaluation, selection, reproduction, mutation, replacement) for a predefined number of generations or until a satisfactory solution is found.</a:t>
          </a:r>
          <a:endParaRPr lang="en-US" sz="1100" kern="1200" dirty="0"/>
        </a:p>
      </dsp:txBody>
      <dsp:txXfrm>
        <a:off x="5286003" y="2076166"/>
        <a:ext cx="1499414" cy="1911752"/>
      </dsp:txXfrm>
    </dsp:sp>
    <dsp:sp modelId="{EDA6FA3B-D922-442E-85E9-FCA1C7249CCD}">
      <dsp:nvSpPr>
        <dsp:cNvPr id="0" name=""/>
        <dsp:cNvSpPr/>
      </dsp:nvSpPr>
      <dsp:spPr>
        <a:xfrm>
          <a:off x="7340200" y="876634"/>
          <a:ext cx="914642" cy="9146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422287-C1FD-48BF-BB97-3F789D63C1BA}">
      <dsp:nvSpPr>
        <dsp:cNvPr id="0" name=""/>
        <dsp:cNvSpPr/>
      </dsp:nvSpPr>
      <dsp:spPr>
        <a:xfrm>
          <a:off x="7535124" y="1071558"/>
          <a:ext cx="524794" cy="5247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343F45-3E80-4622-A615-EACC2FC9E05B}">
      <dsp:nvSpPr>
        <dsp:cNvPr id="0" name=""/>
        <dsp:cNvSpPr/>
      </dsp:nvSpPr>
      <dsp:spPr>
        <a:xfrm>
          <a:off x="7047814" y="2076166"/>
          <a:ext cx="1499414" cy="1911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7.Final Selection:</a:t>
          </a:r>
        </a:p>
      </dsp:txBody>
      <dsp:txXfrm>
        <a:off x="7047814" y="2076166"/>
        <a:ext cx="1499414" cy="1911752"/>
      </dsp:txXfrm>
    </dsp:sp>
    <dsp:sp modelId="{492EDCF4-E0AF-4C21-8681-E92D7C69C724}">
      <dsp:nvSpPr>
        <dsp:cNvPr id="0" name=""/>
        <dsp:cNvSpPr/>
      </dsp:nvSpPr>
      <dsp:spPr>
        <a:xfrm>
          <a:off x="9102012" y="876634"/>
          <a:ext cx="914642" cy="9146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AC6428-6FE2-4EBD-8F6D-41E5D3C77792}">
      <dsp:nvSpPr>
        <dsp:cNvPr id="0" name=""/>
        <dsp:cNvSpPr/>
      </dsp:nvSpPr>
      <dsp:spPr>
        <a:xfrm>
          <a:off x="9296935" y="1071558"/>
          <a:ext cx="524794" cy="52479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8678BF-D0AC-4422-8B74-9DAEE7E5121F}">
      <dsp:nvSpPr>
        <dsp:cNvPr id="0" name=""/>
        <dsp:cNvSpPr/>
      </dsp:nvSpPr>
      <dsp:spPr>
        <a:xfrm>
          <a:off x="8809626" y="2076166"/>
          <a:ext cx="1499414" cy="1911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Once the termination condition is met, select the best summary from the final population based on the fitness scores.</a:t>
          </a:r>
        </a:p>
      </dsp:txBody>
      <dsp:txXfrm>
        <a:off x="8809626" y="2076166"/>
        <a:ext cx="1499414" cy="191175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4/23/2024</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0730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4/23/2024</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33280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4/23/2024</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66030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4/23/2024</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57908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4/23/2024</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00812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4/23/2024</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0342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4/23/2024</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52645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4/23/2024</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13441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4/23/2024</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7677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4/23/2024</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9084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4/23/2024</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9102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4/23/2024</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67752731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74" r:id="rId6"/>
    <p:sldLayoutId id="2147483770" r:id="rId7"/>
    <p:sldLayoutId id="2147483771" r:id="rId8"/>
    <p:sldLayoutId id="2147483772" r:id="rId9"/>
    <p:sldLayoutId id="2147483773" r:id="rId10"/>
    <p:sldLayoutId id="2147483775"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github.com/051821/Text-Summarization/blob/main/Genetic_algorithm%20(1).ipynb"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Slide Background">
            <a:extLst>
              <a:ext uri="{FF2B5EF4-FFF2-40B4-BE49-F238E27FC236}">
                <a16:creationId xmlns:a16="http://schemas.microsoft.com/office/drawing/2014/main" id="{922E0291-99C8-40F9-ADAB-32589A3B5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C7111063-8BD6-869E-5968-421F95EF37CD}"/>
              </a:ext>
            </a:extLst>
          </p:cNvPr>
          <p:cNvPicPr>
            <a:picLocks noChangeAspect="1"/>
          </p:cNvPicPr>
          <p:nvPr/>
        </p:nvPicPr>
        <p:blipFill rotWithShape="1">
          <a:blip r:embed="rId2"/>
          <a:srcRect t="12500" b="12500"/>
          <a:stretch/>
        </p:blipFill>
        <p:spPr>
          <a:xfrm>
            <a:off x="20" y="2"/>
            <a:ext cx="12191979" cy="6857998"/>
          </a:xfrm>
          <a:prstGeom prst="rect">
            <a:avLst/>
          </a:prstGeom>
          <a:effectLst>
            <a:outerShdw blurRad="596900" dist="330200" dir="8820000" sx="87000" sy="87000" algn="ctr" rotWithShape="0">
              <a:srgbClr val="000000">
                <a:alpha val="29000"/>
              </a:srgbClr>
            </a:outerShdw>
          </a:effectLst>
        </p:spPr>
      </p:pic>
      <p:sp>
        <p:nvSpPr>
          <p:cNvPr id="24" name="Rectangle 23">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08BE28-BC00-212C-AD22-72C77586609C}"/>
              </a:ext>
            </a:extLst>
          </p:cNvPr>
          <p:cNvSpPr>
            <a:spLocks noGrp="1"/>
          </p:cNvSpPr>
          <p:nvPr>
            <p:ph type="ctrTitle"/>
          </p:nvPr>
        </p:nvSpPr>
        <p:spPr>
          <a:xfrm>
            <a:off x="477371" y="871314"/>
            <a:ext cx="4867234" cy="2508616"/>
          </a:xfrm>
        </p:spPr>
        <p:txBody>
          <a:bodyPr anchor="t">
            <a:normAutofit/>
          </a:bodyPr>
          <a:lstStyle/>
          <a:p>
            <a:pPr>
              <a:lnSpc>
                <a:spcPct val="90000"/>
              </a:lnSpc>
            </a:pPr>
            <a:r>
              <a:rPr lang="en-IN" sz="4200" dirty="0">
                <a:solidFill>
                  <a:srgbClr val="FFFFFF"/>
                </a:solidFill>
              </a:rPr>
              <a:t>GENETIC ALGORITHM FOR TEXT SUMMARIZATION</a:t>
            </a:r>
          </a:p>
        </p:txBody>
      </p:sp>
      <p:sp>
        <p:nvSpPr>
          <p:cNvPr id="3" name="Subtitle 2">
            <a:extLst>
              <a:ext uri="{FF2B5EF4-FFF2-40B4-BE49-F238E27FC236}">
                <a16:creationId xmlns:a16="http://schemas.microsoft.com/office/drawing/2014/main" id="{2849963A-3115-7050-950D-AA5FDEC5F649}"/>
              </a:ext>
            </a:extLst>
          </p:cNvPr>
          <p:cNvSpPr>
            <a:spLocks noGrp="1"/>
          </p:cNvSpPr>
          <p:nvPr>
            <p:ph type="subTitle" idx="1"/>
          </p:nvPr>
        </p:nvSpPr>
        <p:spPr>
          <a:xfrm>
            <a:off x="477370" y="3545918"/>
            <a:ext cx="4867234" cy="1738058"/>
          </a:xfrm>
        </p:spPr>
        <p:txBody>
          <a:bodyPr anchor="b">
            <a:normAutofit/>
          </a:bodyPr>
          <a:lstStyle/>
          <a:p>
            <a:endParaRPr lang="en-IN" dirty="0">
              <a:solidFill>
                <a:srgbClr val="FFFFFF"/>
              </a:solidFill>
            </a:endParaRPr>
          </a:p>
        </p:txBody>
      </p:sp>
    </p:spTree>
    <p:extLst>
      <p:ext uri="{BB962C8B-B14F-4D97-AF65-F5344CB8AC3E}">
        <p14:creationId xmlns:p14="http://schemas.microsoft.com/office/powerpoint/2010/main" val="31761245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Slide Background">
            <a:extLst>
              <a:ext uri="{FF2B5EF4-FFF2-40B4-BE49-F238E27FC236}">
                <a16:creationId xmlns:a16="http://schemas.microsoft.com/office/drawing/2014/main" id="{958792C8-CDC2-4839-86AD-5627A395A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F5BACC71-7DFE-408F-9DAB-6ECA564573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F210A8-EF6F-47E1-B81B-20739CFF7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8" cy="22832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BE822C8-3884-4585-971A-DC6911643565}"/>
              </a:ext>
            </a:extLst>
          </p:cNvPr>
          <p:cNvSpPr txBox="1"/>
          <p:nvPr/>
        </p:nvSpPr>
        <p:spPr>
          <a:xfrm>
            <a:off x="310119" y="320475"/>
            <a:ext cx="2493593" cy="1703308"/>
          </a:xfrm>
          <a:prstGeom prst="rect">
            <a:avLst/>
          </a:prstGeom>
        </p:spPr>
        <p:txBody>
          <a:bodyPr vert="horz" lIns="91440" tIns="45720" rIns="91440" bIns="45720" rtlCol="0" anchor="t">
            <a:normAutofit/>
          </a:bodyPr>
          <a:lstStyle/>
          <a:p>
            <a:pPr defTabSz="914400">
              <a:spcBef>
                <a:spcPct val="0"/>
              </a:spcBef>
              <a:spcAft>
                <a:spcPts val="600"/>
              </a:spcAft>
            </a:pPr>
            <a:r>
              <a:rPr lang="en-US" sz="2800">
                <a:solidFill>
                  <a:schemeClr val="bg1"/>
                </a:solidFill>
                <a:latin typeface="+mj-lt"/>
                <a:ea typeface="+mj-ea"/>
                <a:cs typeface="+mj-cs"/>
              </a:rPr>
              <a:t>ABOUT</a:t>
            </a:r>
          </a:p>
        </p:txBody>
      </p:sp>
      <p:sp>
        <p:nvSpPr>
          <p:cNvPr id="5" name="TextBox 4">
            <a:extLst>
              <a:ext uri="{FF2B5EF4-FFF2-40B4-BE49-F238E27FC236}">
                <a16:creationId xmlns:a16="http://schemas.microsoft.com/office/drawing/2014/main" id="{01A2FD47-BC85-A364-CF87-9214675F74A7}"/>
              </a:ext>
            </a:extLst>
          </p:cNvPr>
          <p:cNvSpPr txBox="1"/>
          <p:nvPr/>
        </p:nvSpPr>
        <p:spPr>
          <a:xfrm>
            <a:off x="3489820" y="1048624"/>
            <a:ext cx="8019875" cy="3231654"/>
          </a:xfrm>
          <a:prstGeom prst="rect">
            <a:avLst/>
          </a:prstGeom>
          <a:noFill/>
        </p:spPr>
        <p:txBody>
          <a:bodyPr wrap="square" rtlCol="0">
            <a:spAutoFit/>
          </a:bodyPr>
          <a:lstStyle/>
          <a:p>
            <a:r>
              <a:rPr lang="en-US" dirty="0"/>
              <a:t>Introduction to Genetic Algorithm for Text Summarization Presentation</a:t>
            </a:r>
          </a:p>
          <a:p>
            <a:endParaRPr lang="en-US" dirty="0"/>
          </a:p>
          <a:p>
            <a:r>
              <a:rPr lang="en-US" sz="2400" dirty="0"/>
              <a:t>Welcome to the introduction to Genetic Algorithm for Text Summarization presentation. In this session, we will explore the fascinating intersection of genetic algorithms and text summarization, where we are using genetic algorithm to </a:t>
            </a:r>
            <a:r>
              <a:rPr lang="en-IN" sz="2400" dirty="0">
                <a:effectLst/>
                <a:latin typeface="Aptos" panose="020B0004020202020204" pitchFamily="34" charset="0"/>
                <a:ea typeface="Aptos" panose="020B0004020202020204" pitchFamily="34" charset="0"/>
                <a:cs typeface="Times New Roman" panose="02020603050405020304" pitchFamily="18" charset="0"/>
              </a:rPr>
              <a:t>summarize a text to automatically generate shorter and informative summaries from large volume of text</a:t>
            </a:r>
            <a:endParaRPr lang="en-IN" sz="2400" dirty="0"/>
          </a:p>
        </p:txBody>
      </p:sp>
    </p:spTree>
    <p:extLst>
      <p:ext uri="{BB962C8B-B14F-4D97-AF65-F5344CB8AC3E}">
        <p14:creationId xmlns:p14="http://schemas.microsoft.com/office/powerpoint/2010/main" val="185820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94C0C11B-582D-4BD6-AFEF-ED15AAF16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22832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2AFB49-92E0-6752-F723-874FA48B3A8B}"/>
              </a:ext>
            </a:extLst>
          </p:cNvPr>
          <p:cNvSpPr txBox="1"/>
          <p:nvPr/>
        </p:nvSpPr>
        <p:spPr>
          <a:xfrm>
            <a:off x="484553" y="652051"/>
            <a:ext cx="8476567" cy="1495616"/>
          </a:xfrm>
          <a:prstGeom prst="rect">
            <a:avLst/>
          </a:prstGeom>
        </p:spPr>
        <p:txBody>
          <a:bodyPr vert="horz" lIns="91440" tIns="45720" rIns="91440" bIns="45720" rtlCol="0" anchor="ctr">
            <a:normAutofit/>
          </a:bodyPr>
          <a:lstStyle/>
          <a:p>
            <a:pPr defTabSz="914400">
              <a:spcBef>
                <a:spcPct val="0"/>
              </a:spcBef>
              <a:spcAft>
                <a:spcPts val="600"/>
              </a:spcAft>
            </a:pPr>
            <a:r>
              <a:rPr lang="en-US" sz="5400">
                <a:solidFill>
                  <a:schemeClr val="bg1"/>
                </a:solidFill>
                <a:latin typeface="+mj-lt"/>
                <a:ea typeface="+mj-ea"/>
                <a:cs typeface="+mj-cs"/>
              </a:rPr>
              <a:t>GENETIC ALGORITHM</a:t>
            </a:r>
          </a:p>
        </p:txBody>
      </p:sp>
      <p:grpSp>
        <p:nvGrpSpPr>
          <p:cNvPr id="15" name="Group 14">
            <a:extLst>
              <a:ext uri="{FF2B5EF4-FFF2-40B4-BE49-F238E27FC236}">
                <a16:creationId xmlns:a16="http://schemas.microsoft.com/office/drawing/2014/main" id="{16E5FE72-E50C-4D31-BB8A-9DAC217CB0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3997" y="-2084"/>
            <a:ext cx="3048003" cy="2292774"/>
            <a:chOff x="6096002" y="-9073"/>
            <a:chExt cx="6095998" cy="6867073"/>
          </a:xfrm>
        </p:grpSpPr>
        <p:sp>
          <p:nvSpPr>
            <p:cNvPr id="16" name="Rectangle 15">
              <a:extLst>
                <a:ext uri="{FF2B5EF4-FFF2-40B4-BE49-F238E27FC236}">
                  <a16:creationId xmlns:a16="http://schemas.microsoft.com/office/drawing/2014/main" id="{C9337740-26B0-4D7D-9991-5D74346B9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577F3C2-57C2-43EA-9688-9AD33D1A9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Graphic 5" descr="DNA">
            <a:extLst>
              <a:ext uri="{FF2B5EF4-FFF2-40B4-BE49-F238E27FC236}">
                <a16:creationId xmlns:a16="http://schemas.microsoft.com/office/drawing/2014/main" id="{E0E693A4-D242-8C5B-845E-270E6F5B29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14798" y="2593145"/>
            <a:ext cx="3962400" cy="3962400"/>
          </a:xfrm>
          <a:prstGeom prst="rect">
            <a:avLst/>
          </a:prstGeom>
        </p:spPr>
      </p:pic>
      <p:sp>
        <p:nvSpPr>
          <p:cNvPr id="4" name="TextBox 3">
            <a:extLst>
              <a:ext uri="{FF2B5EF4-FFF2-40B4-BE49-F238E27FC236}">
                <a16:creationId xmlns:a16="http://schemas.microsoft.com/office/drawing/2014/main" id="{BB028C39-C8B4-0723-3D80-EDD40C47E983}"/>
              </a:ext>
            </a:extLst>
          </p:cNvPr>
          <p:cNvSpPr txBox="1"/>
          <p:nvPr/>
        </p:nvSpPr>
        <p:spPr>
          <a:xfrm>
            <a:off x="787940" y="2908570"/>
            <a:ext cx="4095345" cy="2031325"/>
          </a:xfrm>
          <a:prstGeom prst="rect">
            <a:avLst/>
          </a:prstGeom>
          <a:noFill/>
        </p:spPr>
        <p:txBody>
          <a:bodyPr wrap="square" rtlCol="0">
            <a:spAutoFit/>
          </a:bodyPr>
          <a:lstStyle/>
          <a:p>
            <a:endParaRPr lang="en-US"/>
          </a:p>
          <a:p>
            <a:r>
              <a:rPr lang="en-US"/>
              <a:t>Genetic algorithms (GAs) are optimization techniques inspired by the process of natural selection and genetics. They are used to find approximate solutions to optimization and search problems. </a:t>
            </a:r>
            <a:endParaRPr lang="en-IN" dirty="0"/>
          </a:p>
        </p:txBody>
      </p:sp>
      <p:pic>
        <p:nvPicPr>
          <p:cNvPr id="7" name="Picture 6" descr="A diagram of a genetic engineering process">
            <a:extLst>
              <a:ext uri="{FF2B5EF4-FFF2-40B4-BE49-F238E27FC236}">
                <a16:creationId xmlns:a16="http://schemas.microsoft.com/office/drawing/2014/main" id="{78E93B14-5EA6-F222-01C3-9466F1145F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1395" y="2362200"/>
            <a:ext cx="4321980" cy="4362450"/>
          </a:xfrm>
          <a:prstGeom prst="rect">
            <a:avLst/>
          </a:prstGeom>
        </p:spPr>
      </p:pic>
    </p:spTree>
    <p:extLst>
      <p:ext uri="{BB962C8B-B14F-4D97-AF65-F5344CB8AC3E}">
        <p14:creationId xmlns:p14="http://schemas.microsoft.com/office/powerpoint/2010/main" val="165782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extBox 2">
            <a:extLst>
              <a:ext uri="{FF2B5EF4-FFF2-40B4-BE49-F238E27FC236}">
                <a16:creationId xmlns:a16="http://schemas.microsoft.com/office/drawing/2014/main" id="{B4CE757E-9DBB-2C15-85C1-12814DF04D82}"/>
              </a:ext>
            </a:extLst>
          </p:cNvPr>
          <p:cNvGraphicFramePr/>
          <p:nvPr>
            <p:extLst>
              <p:ext uri="{D42A27DB-BD31-4B8C-83A1-F6EECF244321}">
                <p14:modId xmlns:p14="http://schemas.microsoft.com/office/powerpoint/2010/main" val="4102635332"/>
              </p:ext>
            </p:extLst>
          </p:nvPr>
        </p:nvGraphicFramePr>
        <p:xfrm>
          <a:off x="336302" y="240135"/>
          <a:ext cx="11096625"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6975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extBox 1">
            <a:extLst>
              <a:ext uri="{FF2B5EF4-FFF2-40B4-BE49-F238E27FC236}">
                <a16:creationId xmlns:a16="http://schemas.microsoft.com/office/drawing/2014/main" id="{D92E75D8-892E-3B70-509F-7B6BD9049986}"/>
              </a:ext>
            </a:extLst>
          </p:cNvPr>
          <p:cNvGraphicFramePr/>
          <p:nvPr>
            <p:extLst>
              <p:ext uri="{D42A27DB-BD31-4B8C-83A1-F6EECF244321}">
                <p14:modId xmlns:p14="http://schemas.microsoft.com/office/powerpoint/2010/main" val="1130130722"/>
              </p:ext>
            </p:extLst>
          </p:nvPr>
        </p:nvGraphicFramePr>
        <p:xfrm>
          <a:off x="723481" y="752475"/>
          <a:ext cx="10309609" cy="4864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2642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C71BEEF0-CA89-4AEF-A492-1D96800D7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D64A815-B181-455B-94F4-BE4ABF310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9" y="0"/>
            <a:ext cx="608885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DE6CB45-4FBB-0454-B648-9236AC89FD41}"/>
              </a:ext>
            </a:extLst>
          </p:cNvPr>
          <p:cNvSpPr txBox="1"/>
          <p:nvPr/>
        </p:nvSpPr>
        <p:spPr>
          <a:xfrm>
            <a:off x="484552" y="709683"/>
            <a:ext cx="5138326" cy="5467279"/>
          </a:xfrm>
          <a:prstGeom prst="rect">
            <a:avLst/>
          </a:prstGeom>
        </p:spPr>
        <p:txBody>
          <a:bodyPr vert="horz" lIns="91440" tIns="45720" rIns="91440" bIns="45720" rtlCol="0" anchor="ctr">
            <a:normAutofit/>
          </a:bodyPr>
          <a:lstStyle/>
          <a:p>
            <a:pPr defTabSz="914400">
              <a:spcBef>
                <a:spcPct val="0"/>
              </a:spcBef>
              <a:spcAft>
                <a:spcPts val="600"/>
              </a:spcAft>
            </a:pPr>
            <a:r>
              <a:rPr lang="en-US" sz="5400" dirty="0">
                <a:solidFill>
                  <a:schemeClr val="bg1"/>
                </a:solidFill>
                <a:latin typeface="+mj-lt"/>
                <a:ea typeface="+mj-ea"/>
                <a:cs typeface="+mj-cs"/>
              </a:rPr>
              <a:t>STEPS INVOLVED</a:t>
            </a:r>
            <a:br>
              <a:rPr lang="en-US" sz="5400" dirty="0">
                <a:solidFill>
                  <a:schemeClr val="bg1"/>
                </a:solidFill>
                <a:latin typeface="+mj-lt"/>
                <a:ea typeface="+mj-ea"/>
                <a:cs typeface="+mj-cs"/>
              </a:rPr>
            </a:br>
            <a:r>
              <a:rPr lang="en-US" sz="5400" dirty="0">
                <a:solidFill>
                  <a:schemeClr val="bg1"/>
                </a:solidFill>
                <a:latin typeface="+mj-lt"/>
                <a:ea typeface="+mj-ea"/>
                <a:cs typeface="+mj-cs"/>
              </a:rPr>
              <a:t>FOR TEXT</a:t>
            </a:r>
            <a:br>
              <a:rPr lang="en-US" sz="5400" dirty="0">
                <a:solidFill>
                  <a:schemeClr val="bg1"/>
                </a:solidFill>
                <a:latin typeface="+mj-lt"/>
                <a:ea typeface="+mj-ea"/>
                <a:cs typeface="+mj-cs"/>
              </a:rPr>
            </a:br>
            <a:r>
              <a:rPr lang="en-US" sz="5400" dirty="0">
                <a:solidFill>
                  <a:schemeClr val="bg1"/>
                </a:solidFill>
                <a:latin typeface="+mj-lt"/>
                <a:ea typeface="+mj-ea"/>
                <a:cs typeface="+mj-cs"/>
              </a:rPr>
              <a:t>SUMMARIZATION</a:t>
            </a:r>
          </a:p>
        </p:txBody>
      </p:sp>
      <p:sp>
        <p:nvSpPr>
          <p:cNvPr id="6" name="Rectangle 2">
            <a:extLst>
              <a:ext uri="{FF2B5EF4-FFF2-40B4-BE49-F238E27FC236}">
                <a16:creationId xmlns:a16="http://schemas.microsoft.com/office/drawing/2014/main" id="{8D35273E-7B25-FFCA-7C5D-A9F627AE3F8E}"/>
              </a:ext>
            </a:extLst>
          </p:cNvPr>
          <p:cNvSpPr>
            <a:spLocks noChangeArrowheads="1"/>
          </p:cNvSpPr>
          <p:nvPr/>
        </p:nvSpPr>
        <p:spPr bwMode="auto">
          <a:xfrm>
            <a:off x="6400800" y="709683"/>
            <a:ext cx="4953000" cy="546727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defTabSz="914400" fontAlgn="base">
              <a:lnSpc>
                <a:spcPct val="110000"/>
              </a:lnSpc>
              <a:spcBef>
                <a:spcPct val="0"/>
              </a:spcBef>
              <a:spcAft>
                <a:spcPts val="600"/>
              </a:spcAft>
              <a:buClrTx/>
              <a:buSzTx/>
              <a:tabLst/>
            </a:pPr>
            <a:r>
              <a:rPr kumimoji="0" lang="en-US" altLang="en-US" sz="1100" b="1" i="0" u="none" strike="noStrike" cap="none" normalizeH="0" baseline="0">
                <a:ln>
                  <a:noFill/>
                </a:ln>
                <a:effectLst/>
              </a:rPr>
              <a:t>Genetic Algorithm Functions:</a:t>
            </a:r>
            <a:endParaRPr kumimoji="0" lang="en-US" altLang="en-US" sz="1100" b="0" i="0" u="none" strike="noStrike" cap="none" normalizeH="0" baseline="0">
              <a:ln>
                <a:noFill/>
              </a:ln>
              <a:effectLst/>
            </a:endParaRPr>
          </a:p>
          <a:p>
            <a:pPr marL="0" marR="0" lvl="0" defTabSz="914400" fontAlgn="base">
              <a:lnSpc>
                <a:spcPct val="110000"/>
              </a:lnSpc>
              <a:spcBef>
                <a:spcPct val="0"/>
              </a:spcBef>
              <a:spcAft>
                <a:spcPts val="600"/>
              </a:spcAft>
              <a:buClrTx/>
              <a:buSzTx/>
              <a:tabLst/>
            </a:pPr>
            <a:r>
              <a:rPr lang="en-US" altLang="en-US" sz="1100" b="1"/>
              <a:t>G</a:t>
            </a:r>
            <a:r>
              <a:rPr kumimoji="0" lang="en-US" altLang="en-US" sz="1100" b="1" i="0" u="none" strike="noStrike" cap="none" normalizeH="0" baseline="0">
                <a:ln>
                  <a:noFill/>
                </a:ln>
                <a:effectLst/>
              </a:rPr>
              <a:t>enerate</a:t>
            </a:r>
            <a:r>
              <a:rPr lang="en-US" altLang="en-US" sz="1100" b="1"/>
              <a:t> </a:t>
            </a:r>
            <a:r>
              <a:rPr kumimoji="0" lang="en-US" altLang="en-US" sz="1100" b="1" i="0" u="none" strike="noStrike" cap="none" normalizeH="0" baseline="0">
                <a:ln>
                  <a:noFill/>
                </a:ln>
                <a:effectLst/>
              </a:rPr>
              <a:t>initial</a:t>
            </a:r>
            <a:r>
              <a:rPr lang="en-US" altLang="en-US" sz="1100" b="1"/>
              <a:t> </a:t>
            </a:r>
            <a:r>
              <a:rPr kumimoji="0" lang="en-US" altLang="en-US" sz="1100" b="1" i="0" u="none" strike="noStrike" cap="none" normalizeH="0" baseline="0">
                <a:ln>
                  <a:noFill/>
                </a:ln>
                <a:effectLst/>
              </a:rPr>
              <a:t>population</a:t>
            </a:r>
            <a:r>
              <a:rPr kumimoji="0" lang="en-US" altLang="en-US" sz="1100" b="0" i="0" u="none" strike="noStrike" cap="none" normalizeH="0" baseline="0">
                <a:ln>
                  <a:noFill/>
                </a:ln>
                <a:effectLst/>
              </a:rPr>
              <a:t>: Creates a population of individuals (summaries) represented as binary strings. Each bit represents whether the corresponding word should be included in the summary (1) or not (0).</a:t>
            </a:r>
          </a:p>
          <a:p>
            <a:pPr marL="0" marR="0" lvl="0" defTabSz="914400" fontAlgn="base">
              <a:lnSpc>
                <a:spcPct val="110000"/>
              </a:lnSpc>
              <a:spcBef>
                <a:spcPct val="0"/>
              </a:spcBef>
              <a:spcAft>
                <a:spcPts val="600"/>
              </a:spcAft>
              <a:buClrTx/>
              <a:buSzTx/>
              <a:tabLst/>
            </a:pPr>
            <a:endParaRPr kumimoji="0" lang="en-US" altLang="en-US" sz="1100" b="0" i="0" u="none" strike="noStrike" cap="none" normalizeH="0" baseline="0">
              <a:ln>
                <a:noFill/>
              </a:ln>
              <a:effectLst/>
            </a:endParaRPr>
          </a:p>
          <a:p>
            <a:pPr marL="0" marR="0" lvl="0" defTabSz="914400" fontAlgn="base">
              <a:lnSpc>
                <a:spcPct val="110000"/>
              </a:lnSpc>
              <a:spcBef>
                <a:spcPct val="0"/>
              </a:spcBef>
              <a:spcAft>
                <a:spcPts val="600"/>
              </a:spcAft>
              <a:buClrTx/>
              <a:buSzTx/>
              <a:tabLst/>
            </a:pPr>
            <a:r>
              <a:rPr kumimoji="0" lang="en-US" altLang="en-US" sz="1100" b="1" i="0" u="none" strike="noStrike" cap="none" normalizeH="0" baseline="0">
                <a:ln>
                  <a:noFill/>
                </a:ln>
                <a:effectLst/>
              </a:rPr>
              <a:t>Evaluate</a:t>
            </a:r>
            <a:r>
              <a:rPr lang="en-US" altLang="en-US" sz="1100" b="1"/>
              <a:t> </a:t>
            </a:r>
            <a:r>
              <a:rPr kumimoji="0" lang="en-US" altLang="en-US" sz="1100" b="1" i="0" u="none" strike="noStrike" cap="none" normalizeH="0" baseline="0">
                <a:ln>
                  <a:noFill/>
                </a:ln>
                <a:effectLst/>
              </a:rPr>
              <a:t>fitness: </a:t>
            </a:r>
            <a:r>
              <a:rPr kumimoji="0" lang="en-US" altLang="en-US" sz="1100" b="0" i="0" u="none" strike="noStrike" cap="none" normalizeH="0" baseline="0">
                <a:ln>
                  <a:noFill/>
                </a:ln>
                <a:effectLst/>
              </a:rPr>
              <a:t>Calculates the fitness score of each summary based on the overlap between the summary words and the original text words.</a:t>
            </a:r>
          </a:p>
          <a:p>
            <a:pPr marL="0" marR="0" lvl="0" defTabSz="914400" fontAlgn="base">
              <a:lnSpc>
                <a:spcPct val="110000"/>
              </a:lnSpc>
              <a:spcBef>
                <a:spcPct val="0"/>
              </a:spcBef>
              <a:spcAft>
                <a:spcPts val="600"/>
              </a:spcAft>
              <a:buClrTx/>
              <a:buSzTx/>
              <a:tabLst/>
            </a:pPr>
            <a:endParaRPr kumimoji="0" lang="en-US" altLang="en-US" sz="1100" b="0" i="0" u="none" strike="noStrike" cap="none" normalizeH="0" baseline="0">
              <a:ln>
                <a:noFill/>
              </a:ln>
              <a:effectLst/>
            </a:endParaRPr>
          </a:p>
          <a:p>
            <a:pPr defTabSz="914400">
              <a:lnSpc>
                <a:spcPct val="110000"/>
              </a:lnSpc>
            </a:pPr>
            <a:r>
              <a:rPr lang="en-US" sz="1100" b="1" i="0">
                <a:effectLst/>
                <a:highlight>
                  <a:srgbClr val="FFFFFF"/>
                </a:highlight>
              </a:rPr>
              <a:t>Selection:</a:t>
            </a:r>
            <a:r>
              <a:rPr lang="en-US" sz="1100" b="0" i="0">
                <a:effectLst/>
                <a:highlight>
                  <a:srgbClr val="FFFFFF"/>
                </a:highlight>
              </a:rPr>
              <a:t> In each generation, the code selects "parents" for reproduction. It uses a huristic approach technique. Parents with higher fitness scores (better summaries) have a higher chance of being chosen.</a:t>
            </a:r>
          </a:p>
          <a:p>
            <a:pPr defTabSz="914400">
              <a:lnSpc>
                <a:spcPct val="110000"/>
              </a:lnSpc>
            </a:pPr>
            <a:endParaRPr lang="en-US" sz="1100" b="0" i="0">
              <a:effectLst/>
              <a:highlight>
                <a:srgbClr val="FFFFFF"/>
              </a:highlight>
            </a:endParaRPr>
          </a:p>
          <a:p>
            <a:pPr defTabSz="914400">
              <a:lnSpc>
                <a:spcPct val="110000"/>
              </a:lnSpc>
            </a:pPr>
            <a:r>
              <a:rPr lang="en-US" sz="1100" b="1" i="0">
                <a:effectLst/>
                <a:highlight>
                  <a:srgbClr val="FFFFFF"/>
                </a:highlight>
              </a:rPr>
              <a:t>Crossover:</a:t>
            </a:r>
            <a:r>
              <a:rPr lang="en-US" sz="1100" b="0" i="0">
                <a:effectLst/>
                <a:highlight>
                  <a:srgbClr val="FFFFFF"/>
                </a:highlight>
              </a:rPr>
              <a:t> Parents' summaries are used to create "offspring" (new summaries). The code employs a </a:t>
            </a:r>
            <a:r>
              <a:rPr lang="en-US" sz="1100" b="1" i="0">
                <a:effectLst/>
                <a:highlight>
                  <a:srgbClr val="FFFFFF"/>
                </a:highlight>
              </a:rPr>
              <a:t>single-point crossover</a:t>
            </a:r>
            <a:r>
              <a:rPr lang="en-US" sz="1100" b="0" i="0">
                <a:effectLst/>
                <a:highlight>
                  <a:srgbClr val="FFFFFF"/>
                </a:highlight>
              </a:rPr>
              <a:t> strategy. It randomly picks a point in the binary strings of the parents and swaps the remaining bits to create two child summaries.</a:t>
            </a:r>
          </a:p>
          <a:p>
            <a:pPr defTabSz="914400">
              <a:lnSpc>
                <a:spcPct val="110000"/>
              </a:lnSpc>
            </a:pPr>
            <a:endParaRPr lang="en-US" sz="1100">
              <a:highlight>
                <a:srgbClr val="FFFFFF"/>
              </a:highlight>
            </a:endParaRPr>
          </a:p>
          <a:p>
            <a:pPr defTabSz="914400">
              <a:lnSpc>
                <a:spcPct val="110000"/>
              </a:lnSpc>
            </a:pPr>
            <a:endParaRPr lang="en-US" sz="1100" b="0" i="0">
              <a:effectLst/>
              <a:highlight>
                <a:srgbClr val="FFFFFF"/>
              </a:highlight>
            </a:endParaRPr>
          </a:p>
          <a:p>
            <a:pPr defTabSz="914400">
              <a:lnSpc>
                <a:spcPct val="110000"/>
              </a:lnSpc>
            </a:pPr>
            <a:r>
              <a:rPr lang="en-US" sz="1100" b="1" i="0">
                <a:effectLst/>
                <a:highlight>
                  <a:srgbClr val="FFFFFF"/>
                </a:highlight>
              </a:rPr>
              <a:t>Mutation:</a:t>
            </a:r>
            <a:r>
              <a:rPr lang="en-US" sz="1100" b="0" i="0">
                <a:effectLst/>
                <a:highlight>
                  <a:srgbClr val="FFFFFF"/>
                </a:highlight>
              </a:rPr>
              <a:t> To introduce diversity and prevent getting stuck in local optima, a small random chance of mutation exists. Each bit in the child summaries has a probability of being flipped (changing from 1 to 0 or vice versa). This injects some randomness and allows the exploration of new potential summaries.</a:t>
            </a:r>
          </a:p>
          <a:p>
            <a:pPr marL="0" marR="0" lvl="0" defTabSz="914400" fontAlgn="base">
              <a:lnSpc>
                <a:spcPct val="110000"/>
              </a:lnSpc>
              <a:spcBef>
                <a:spcPct val="0"/>
              </a:spcBef>
              <a:spcAft>
                <a:spcPts val="600"/>
              </a:spcAft>
              <a:buClrTx/>
              <a:buSzTx/>
              <a:tabLst/>
            </a:pPr>
            <a:r>
              <a:rPr kumimoji="0" lang="en-US" altLang="en-US" sz="1100" b="0" i="0" u="none" strike="noStrike" cap="none" normalizeH="0" baseline="0">
                <a:ln>
                  <a:noFill/>
                </a:ln>
                <a:effectLst/>
              </a:rPr>
              <a:t>.</a:t>
            </a:r>
          </a:p>
          <a:p>
            <a:pPr marL="0" marR="0" lvl="0" defTabSz="914400" fontAlgn="base">
              <a:lnSpc>
                <a:spcPct val="110000"/>
              </a:lnSpc>
              <a:spcBef>
                <a:spcPct val="0"/>
              </a:spcBef>
              <a:spcAft>
                <a:spcPts val="600"/>
              </a:spcAft>
              <a:buClrTx/>
              <a:buSzTx/>
              <a:tabLst/>
            </a:pPr>
            <a:br>
              <a:rPr kumimoji="0" lang="en-US" altLang="en-US" sz="1100" b="0" i="0" u="none" strike="noStrike" cap="none" normalizeH="0" baseline="0">
                <a:ln>
                  <a:noFill/>
                </a:ln>
                <a:effectLst/>
              </a:rPr>
            </a:br>
            <a:endParaRPr kumimoji="0" lang="en-US" altLang="en-US" sz="1100" b="0" i="0" u="none" strike="noStrike" cap="none" normalizeH="0" baseline="0">
              <a:ln>
                <a:noFill/>
              </a:ln>
              <a:effectLst/>
            </a:endParaRPr>
          </a:p>
        </p:txBody>
      </p:sp>
    </p:spTree>
    <p:extLst>
      <p:ext uri="{BB962C8B-B14F-4D97-AF65-F5344CB8AC3E}">
        <p14:creationId xmlns:p14="http://schemas.microsoft.com/office/powerpoint/2010/main" val="252193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AEA5AB4-2C5A-4C31-87B5-8AEE1ABC8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7023783-1BA7-4B53-8EDC-B7F22732F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B8B7D45-C71F-4FD6-BE9F-31CB246781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05878"/>
            <a:ext cx="12192000" cy="4552121"/>
            <a:chOff x="6096002" y="-9073"/>
            <a:chExt cx="6095998" cy="6867073"/>
          </a:xfrm>
        </p:grpSpPr>
        <p:sp>
          <p:nvSpPr>
            <p:cNvPr id="16" name="Rectangle 15">
              <a:extLst>
                <a:ext uri="{FF2B5EF4-FFF2-40B4-BE49-F238E27FC236}">
                  <a16:creationId xmlns:a16="http://schemas.microsoft.com/office/drawing/2014/main" id="{4F0E55DB-2DD2-4990-952E-AF7499C79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131DE2E-D7A0-4137-B8A6-3F996F89AD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Rectangle 18">
            <a:extLst>
              <a:ext uri="{FF2B5EF4-FFF2-40B4-BE49-F238E27FC236}">
                <a16:creationId xmlns:a16="http://schemas.microsoft.com/office/drawing/2014/main" id="{0BEECA9E-C489-4B62-9103-5A6D60EA2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913"/>
            <a:ext cx="6095996" cy="23187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Run">
            <a:extLst>
              <a:ext uri="{FF2B5EF4-FFF2-40B4-BE49-F238E27FC236}">
                <a16:creationId xmlns:a16="http://schemas.microsoft.com/office/drawing/2014/main" id="{ADBD7BD0-4BBB-39B9-D50C-12964D6027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5363" y="136526"/>
            <a:ext cx="1973954" cy="1973954"/>
          </a:xfrm>
          <a:prstGeom prst="rect">
            <a:avLst/>
          </a:prstGeom>
        </p:spPr>
      </p:pic>
      <p:sp>
        <p:nvSpPr>
          <p:cNvPr id="7" name="TextBox 6">
            <a:extLst>
              <a:ext uri="{FF2B5EF4-FFF2-40B4-BE49-F238E27FC236}">
                <a16:creationId xmlns:a16="http://schemas.microsoft.com/office/drawing/2014/main" id="{7051AFA3-C500-D86E-EF87-C31A1116251C}"/>
              </a:ext>
            </a:extLst>
          </p:cNvPr>
          <p:cNvSpPr txBox="1"/>
          <p:nvPr/>
        </p:nvSpPr>
        <p:spPr>
          <a:xfrm>
            <a:off x="484551" y="2665270"/>
            <a:ext cx="10228475" cy="3496539"/>
          </a:xfrm>
          <a:prstGeom prst="rect">
            <a:avLst/>
          </a:prstGeom>
        </p:spPr>
        <p:txBody>
          <a:bodyPr vert="horz" lIns="91440" tIns="45720" rIns="91440" bIns="45720" rtlCol="0">
            <a:normAutofit/>
          </a:bodyPr>
          <a:lstStyle/>
          <a:p>
            <a:pPr defTabSz="914400">
              <a:lnSpc>
                <a:spcPct val="120000"/>
              </a:lnSpc>
              <a:spcAft>
                <a:spcPts val="600"/>
              </a:spcAft>
            </a:pPr>
            <a:r>
              <a:rPr lang="en-US" sz="1700" b="0" i="0" dirty="0">
                <a:effectLst/>
                <a:highlight>
                  <a:srgbClr val="FFFFFF"/>
                </a:highlight>
              </a:rPr>
              <a:t>After the final generation, the code identifies the best summary in the final population. This is the summary with the highest fitness score, indicating the one that overlaps most with the original text.</a:t>
            </a:r>
          </a:p>
          <a:p>
            <a:pPr defTabSz="914400">
              <a:lnSpc>
                <a:spcPct val="120000"/>
              </a:lnSpc>
              <a:spcAft>
                <a:spcPts val="600"/>
              </a:spcAft>
            </a:pPr>
            <a:r>
              <a:rPr lang="en-US" sz="1700" b="1" i="0" dirty="0">
                <a:effectLst/>
                <a:highlight>
                  <a:srgbClr val="FFFFFF"/>
                </a:highlight>
              </a:rPr>
              <a:t>Final Summary Generation:</a:t>
            </a:r>
            <a:r>
              <a:rPr lang="en-US" sz="1700" b="0" i="0" dirty="0">
                <a:effectLst/>
                <a:highlight>
                  <a:srgbClr val="FFFFFF"/>
                </a:highlight>
              </a:rPr>
              <a:t> Based on the best summary's binary string, the code reconstructs the actual text summary by including only the words corresponding to bits set to 1.</a:t>
            </a:r>
          </a:p>
          <a:p>
            <a:pPr defTabSz="914400">
              <a:lnSpc>
                <a:spcPct val="120000"/>
              </a:lnSpc>
              <a:spcAft>
                <a:spcPts val="600"/>
              </a:spcAft>
            </a:pPr>
            <a:r>
              <a:rPr lang="en-US" sz="1700" b="1" i="0" dirty="0">
                <a:effectLst/>
                <a:highlight>
                  <a:srgbClr val="FFFFFF"/>
                </a:highlight>
              </a:rPr>
              <a:t>Output:</a:t>
            </a:r>
            <a:r>
              <a:rPr lang="en-US" sz="1700" b="0" i="0" dirty="0">
                <a:effectLst/>
                <a:highlight>
                  <a:srgbClr val="FFFFFF"/>
                </a:highlight>
              </a:rPr>
              <a:t> Finally, the code prints the best summary text and its length.</a:t>
            </a:r>
          </a:p>
          <a:p>
            <a:pPr defTabSz="914400">
              <a:lnSpc>
                <a:spcPct val="120000"/>
              </a:lnSpc>
              <a:spcAft>
                <a:spcPts val="600"/>
              </a:spcAft>
            </a:pPr>
            <a:endParaRPr lang="en-US" sz="1700" dirty="0"/>
          </a:p>
          <a:p>
            <a:pPr defTabSz="914400">
              <a:lnSpc>
                <a:spcPct val="120000"/>
              </a:lnSpc>
              <a:spcAft>
                <a:spcPts val="600"/>
              </a:spcAft>
            </a:pPr>
            <a:endParaRPr lang="en-US" sz="1700" dirty="0"/>
          </a:p>
          <a:p>
            <a:pPr defTabSz="914400">
              <a:lnSpc>
                <a:spcPct val="120000"/>
              </a:lnSpc>
              <a:spcAft>
                <a:spcPts val="600"/>
              </a:spcAft>
            </a:pPr>
            <a:r>
              <a:rPr lang="en-US" sz="1700" dirty="0"/>
              <a:t>Code: </a:t>
            </a:r>
            <a:r>
              <a:rPr lang="en-US" sz="1700" dirty="0">
                <a:hlinkClick r:id="rId4"/>
              </a:rPr>
              <a:t>https://github.com/051821/Text-Summarization/blob/main/Genetic_algorithm%20(1).ipynb</a:t>
            </a:r>
            <a:endParaRPr lang="en-US" sz="1700" dirty="0"/>
          </a:p>
        </p:txBody>
      </p:sp>
      <p:sp>
        <p:nvSpPr>
          <p:cNvPr id="3" name="TextBox 2">
            <a:extLst>
              <a:ext uri="{FF2B5EF4-FFF2-40B4-BE49-F238E27FC236}">
                <a16:creationId xmlns:a16="http://schemas.microsoft.com/office/drawing/2014/main" id="{CADC08E3-A062-7A50-69E9-60DF6B949CB1}"/>
              </a:ext>
            </a:extLst>
          </p:cNvPr>
          <p:cNvSpPr txBox="1"/>
          <p:nvPr/>
        </p:nvSpPr>
        <p:spPr>
          <a:xfrm>
            <a:off x="1089498" y="398834"/>
            <a:ext cx="4231532" cy="369332"/>
          </a:xfrm>
          <a:prstGeom prst="rect">
            <a:avLst/>
          </a:prstGeom>
          <a:noFill/>
        </p:spPr>
        <p:txBody>
          <a:bodyPr wrap="square" rtlCol="0">
            <a:spAutoFit/>
          </a:bodyPr>
          <a:lstStyle/>
          <a:p>
            <a:pPr algn="ctr"/>
            <a:endParaRPr lang="en-IN"/>
          </a:p>
        </p:txBody>
      </p:sp>
    </p:spTree>
    <p:extLst>
      <p:ext uri="{BB962C8B-B14F-4D97-AF65-F5344CB8AC3E}">
        <p14:creationId xmlns:p14="http://schemas.microsoft.com/office/powerpoint/2010/main" val="2926164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EA5AB4-2C5A-4C31-87B5-8AEE1ABC8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F7023783-1BA7-4B53-8EDC-B7F22732F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B8B7D45-C71F-4FD6-BE9F-31CB246781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05878"/>
            <a:ext cx="12192000" cy="4552121"/>
            <a:chOff x="6096002" y="-9073"/>
            <a:chExt cx="6095998" cy="6867073"/>
          </a:xfrm>
        </p:grpSpPr>
        <p:sp>
          <p:nvSpPr>
            <p:cNvPr id="17" name="Rectangle 16">
              <a:extLst>
                <a:ext uri="{FF2B5EF4-FFF2-40B4-BE49-F238E27FC236}">
                  <a16:creationId xmlns:a16="http://schemas.microsoft.com/office/drawing/2014/main" id="{4F0E55DB-2DD2-4990-952E-AF7499C79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31DE2E-D7A0-4137-B8A6-3F996F89AD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ectangle 19">
            <a:extLst>
              <a:ext uri="{FF2B5EF4-FFF2-40B4-BE49-F238E27FC236}">
                <a16:creationId xmlns:a16="http://schemas.microsoft.com/office/drawing/2014/main" id="{0BEECA9E-C489-4B62-9103-5A6D60EA2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913"/>
            <a:ext cx="6095996" cy="23187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F3F4730-920D-0591-8AB9-EAFD10109DD9}"/>
              </a:ext>
            </a:extLst>
          </p:cNvPr>
          <p:cNvSpPr txBox="1"/>
          <p:nvPr/>
        </p:nvSpPr>
        <p:spPr>
          <a:xfrm>
            <a:off x="484552" y="398495"/>
            <a:ext cx="5251230" cy="1601755"/>
          </a:xfrm>
          <a:prstGeom prst="rect">
            <a:avLst/>
          </a:prstGeom>
        </p:spPr>
        <p:txBody>
          <a:bodyPr vert="horz" lIns="91440" tIns="45720" rIns="91440" bIns="45720" rtlCol="0" anchor="b">
            <a:normAutofit/>
          </a:bodyPr>
          <a:lstStyle/>
          <a:p>
            <a:pPr defTabSz="914400">
              <a:spcBef>
                <a:spcPct val="0"/>
              </a:spcBef>
              <a:spcAft>
                <a:spcPts val="600"/>
              </a:spcAft>
            </a:pPr>
            <a:r>
              <a:rPr lang="en-US" sz="4400">
                <a:solidFill>
                  <a:schemeClr val="bg1"/>
                </a:solidFill>
                <a:latin typeface="+mj-lt"/>
                <a:ea typeface="+mj-ea"/>
                <a:cs typeface="+mj-cs"/>
              </a:rPr>
              <a:t>CONCLUSION</a:t>
            </a:r>
          </a:p>
        </p:txBody>
      </p:sp>
      <p:pic>
        <p:nvPicPr>
          <p:cNvPr id="7" name="Graphic 6" descr="Finger Print">
            <a:extLst>
              <a:ext uri="{FF2B5EF4-FFF2-40B4-BE49-F238E27FC236}">
                <a16:creationId xmlns:a16="http://schemas.microsoft.com/office/drawing/2014/main" id="{EA38F2FD-6F2E-5572-DDC2-E4D436F312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5363" y="136526"/>
            <a:ext cx="1973954" cy="1973954"/>
          </a:xfrm>
          <a:prstGeom prst="rect">
            <a:avLst/>
          </a:prstGeom>
        </p:spPr>
      </p:pic>
      <p:sp>
        <p:nvSpPr>
          <p:cNvPr id="3" name="TextBox 2">
            <a:extLst>
              <a:ext uri="{FF2B5EF4-FFF2-40B4-BE49-F238E27FC236}">
                <a16:creationId xmlns:a16="http://schemas.microsoft.com/office/drawing/2014/main" id="{2A868A3A-0443-03BE-A789-C5D497FD6D96}"/>
              </a:ext>
            </a:extLst>
          </p:cNvPr>
          <p:cNvSpPr txBox="1"/>
          <p:nvPr/>
        </p:nvSpPr>
        <p:spPr>
          <a:xfrm>
            <a:off x="484551" y="2665270"/>
            <a:ext cx="10228475" cy="3496539"/>
          </a:xfrm>
          <a:prstGeom prst="rect">
            <a:avLst/>
          </a:prstGeom>
        </p:spPr>
        <p:txBody>
          <a:bodyPr vert="horz" lIns="91440" tIns="45720" rIns="91440" bIns="45720" rtlCol="0">
            <a:normAutofit/>
          </a:bodyPr>
          <a:lstStyle/>
          <a:p>
            <a:pPr defTabSz="914400">
              <a:lnSpc>
                <a:spcPct val="120000"/>
              </a:lnSpc>
              <a:spcAft>
                <a:spcPts val="600"/>
              </a:spcAft>
            </a:pPr>
            <a:r>
              <a:rPr lang="en-US" dirty="0">
                <a:effectLst/>
              </a:rPr>
              <a:t>In summary, text summarization using genetic algorithms offers an automated approach to distil large amounts of text into concise summaries. Leveraging principles from natural selection, these algorithms iteratively refine summaries by representing them as chromosomes and applying genetic operations like selection, crossover, and mutation.</a:t>
            </a:r>
          </a:p>
          <a:p>
            <a:pPr defTabSz="914400">
              <a:lnSpc>
                <a:spcPct val="120000"/>
              </a:lnSpc>
              <a:spcAft>
                <a:spcPts val="600"/>
              </a:spcAft>
            </a:pPr>
            <a:r>
              <a:rPr lang="en-US" dirty="0"/>
              <a:t>Genetic algorithms for text summarization offer a flexible approach that can generate summaries without relying on labeled training data. However, they may struggle with larger text corpora due to the complexity of the search space and the need for efficient fitness evaluation functions. As a result, other techniques like deep learning models trained on large datasets are often preferred for text summarization tasks.</a:t>
            </a:r>
          </a:p>
        </p:txBody>
      </p:sp>
    </p:spTree>
    <p:extLst>
      <p:ext uri="{BB962C8B-B14F-4D97-AF65-F5344CB8AC3E}">
        <p14:creationId xmlns:p14="http://schemas.microsoft.com/office/powerpoint/2010/main" val="3405023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FB8D577-336D-4DE0-B777-3D6C33218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ABDAAA3-C067-40DD-B017-DF7D5068BE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6095998" cy="3429000"/>
            <a:chOff x="6096002" y="-9073"/>
            <a:chExt cx="6095998" cy="6867073"/>
          </a:xfrm>
        </p:grpSpPr>
        <p:sp>
          <p:nvSpPr>
            <p:cNvPr id="14" name="Rectangle 13">
              <a:extLst>
                <a:ext uri="{FF2B5EF4-FFF2-40B4-BE49-F238E27FC236}">
                  <a16:creationId xmlns:a16="http://schemas.microsoft.com/office/drawing/2014/main" id="{B1EED8C3-EE63-42CE-BB12-AABCB9AE6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EFE36E-C601-44B8-82B8-52F97EE93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47B6EDA-DEF3-048A-A03D-08D8A5DAFE9C}"/>
              </a:ext>
            </a:extLst>
          </p:cNvPr>
          <p:cNvSpPr txBox="1"/>
          <p:nvPr/>
        </p:nvSpPr>
        <p:spPr>
          <a:xfrm>
            <a:off x="484554" y="554893"/>
            <a:ext cx="10769600" cy="2547816"/>
          </a:xfrm>
          <a:prstGeom prst="rect">
            <a:avLst/>
          </a:prstGeom>
        </p:spPr>
        <p:txBody>
          <a:bodyPr vert="horz" lIns="91440" tIns="45720" rIns="91440" bIns="45720" rtlCol="0" anchor="b">
            <a:normAutofit/>
          </a:bodyPr>
          <a:lstStyle/>
          <a:p>
            <a:pPr defTabSz="914400">
              <a:spcBef>
                <a:spcPct val="0"/>
              </a:spcBef>
              <a:spcAft>
                <a:spcPts val="600"/>
              </a:spcAft>
            </a:pPr>
            <a:r>
              <a:rPr lang="en-US" sz="5400" dirty="0">
                <a:solidFill>
                  <a:schemeClr val="bg1"/>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5420BC34-FB1D-4567-6280-97A7D4B747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07185" y="3657185"/>
            <a:ext cx="2645921" cy="2645921"/>
          </a:xfrm>
          <a:prstGeom prst="rect">
            <a:avLst/>
          </a:prstGeom>
        </p:spPr>
      </p:pic>
    </p:spTree>
    <p:extLst>
      <p:ext uri="{BB962C8B-B14F-4D97-AF65-F5344CB8AC3E}">
        <p14:creationId xmlns:p14="http://schemas.microsoft.com/office/powerpoint/2010/main" val="348455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trixVTI">
  <a:themeElements>
    <a:clrScheme name="AnalogousFromLightSeedRightStep">
      <a:dk1>
        <a:srgbClr val="000000"/>
      </a:dk1>
      <a:lt1>
        <a:srgbClr val="FFFFFF"/>
      </a:lt1>
      <a:dk2>
        <a:srgbClr val="41242C"/>
      </a:dk2>
      <a:lt2>
        <a:srgbClr val="E2E8E4"/>
      </a:lt2>
      <a:accent1>
        <a:srgbClr val="EE6EC4"/>
      </a:accent1>
      <a:accent2>
        <a:srgbClr val="EB4E75"/>
      </a:accent2>
      <a:accent3>
        <a:srgbClr val="EE836E"/>
      </a:accent3>
      <a:accent4>
        <a:srgbClr val="E09227"/>
      </a:accent4>
      <a:accent5>
        <a:srgbClr val="A7A74D"/>
      </a:accent5>
      <a:accent6>
        <a:srgbClr val="7FB13A"/>
      </a:accent6>
      <a:hlink>
        <a:srgbClr val="568E68"/>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emplate/>
  <TotalTime>53</TotalTime>
  <Words>825</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Avenir Next LT Pro</vt:lpstr>
      <vt:lpstr>Bahnschrift</vt:lpstr>
      <vt:lpstr>MatrixVTI</vt:lpstr>
      <vt:lpstr>GENETIC ALGORITHM FOR TEXT SUMMARIZATION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 FOR TEXT SUMMARIZATION</dc:title>
  <dc:creator>anushka sagar</dc:creator>
  <cp:lastModifiedBy>anushka sagar</cp:lastModifiedBy>
  <cp:revision>2</cp:revision>
  <dcterms:created xsi:type="dcterms:W3CDTF">2024-04-16T19:43:13Z</dcterms:created>
  <dcterms:modified xsi:type="dcterms:W3CDTF">2024-04-23T18:12:18Z</dcterms:modified>
</cp:coreProperties>
</file>