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67" r:id="rId6"/>
    <p:sldId id="260" r:id="rId7"/>
    <p:sldId id="259" r:id="rId8"/>
    <p:sldId id="269" r:id="rId9"/>
    <p:sldId id="261" r:id="rId10"/>
    <p:sldId id="268" r:id="rId11"/>
    <p:sldId id="270" r:id="rId12"/>
    <p:sldId id="262" r:id="rId13"/>
    <p:sldId id="263" r:id="rId14"/>
    <p:sldId id="265" r:id="rId15"/>
    <p:sldId id="266" r:id="rId16"/>
    <p:sldId id="258" r:id="rId1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800000"/>
    <a:srgbClr val="FF2929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>
      <p:cViewPr varScale="1">
        <p:scale>
          <a:sx n="107" d="100"/>
          <a:sy n="107" d="100"/>
        </p:scale>
        <p:origin x="-348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93900"/>
            <a:ext cx="13493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684213" y="2857500"/>
            <a:ext cx="6048375" cy="576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800" b="1">
                <a:ln w="1270">
                  <a:solidFill>
                    <a:srgbClr val="9A0000"/>
                  </a:solidFill>
                </a:ln>
                <a:gradFill>
                  <a:gsLst>
                    <a:gs pos="100000">
                      <a:srgbClr val="9A0000"/>
                    </a:gs>
                    <a:gs pos="0">
                      <a:srgbClr val="FF2929"/>
                    </a:gs>
                  </a:gsLst>
                  <a:lin ang="54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12"/>
          </p:nvPr>
        </p:nvSpPr>
        <p:spPr>
          <a:xfrm>
            <a:off x="684213" y="3505573"/>
            <a:ext cx="6048375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684213" y="4010025"/>
            <a:ext cx="6048375" cy="35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429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000" y="409228"/>
            <a:ext cx="8352928" cy="50405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="1" kern="1200" dirty="0">
                <a:ln w="1270">
                  <a:solidFill>
                    <a:srgbClr val="9A0000"/>
                  </a:solidFill>
                </a:ln>
                <a:gradFill>
                  <a:gsLst>
                    <a:gs pos="100000">
                      <a:srgbClr val="9A0000"/>
                    </a:gs>
                    <a:gs pos="0">
                      <a:srgbClr val="FF2929"/>
                    </a:gs>
                  </a:gsLst>
                  <a:lin ang="54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468000" y="939420"/>
            <a:ext cx="8353176" cy="414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5pPr marL="182880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68313" y="1489075"/>
            <a:ext cx="8351837" cy="352901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9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" y="337220"/>
            <a:ext cx="7886700" cy="464468"/>
          </a:xfrm>
          <a:prstGeom prst="rect">
            <a:avLst/>
          </a:prstGeom>
        </p:spPr>
        <p:txBody>
          <a:bodyPr/>
          <a:lstStyle>
            <a:lvl1pPr>
              <a:defRPr lang="zh-CN" altLang="en-US" sz="2000" b="1" kern="1200" dirty="0" smtClean="0">
                <a:ln w="1270">
                  <a:solidFill>
                    <a:srgbClr val="9A0000"/>
                  </a:solidFill>
                </a:ln>
                <a:gradFill>
                  <a:gsLst>
                    <a:gs pos="100000">
                      <a:srgbClr val="9A0000"/>
                    </a:gs>
                    <a:gs pos="0">
                      <a:srgbClr val="FF2929"/>
                    </a:gs>
                  </a:gsLst>
                  <a:lin ang="54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8000" y="1128713"/>
            <a:ext cx="7886700" cy="374491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0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835696" y="2137420"/>
            <a:ext cx="5328592" cy="15836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ln w="1270">
                  <a:solidFill>
                    <a:srgbClr val="9A0000"/>
                  </a:solidFill>
                </a:ln>
                <a:gradFill>
                  <a:gsLst>
                    <a:gs pos="100000">
                      <a:srgbClr val="9A0000"/>
                    </a:gs>
                    <a:gs pos="0">
                      <a:srgbClr val="FF2929"/>
                    </a:gs>
                  </a:gsLst>
                  <a:lin ang="540000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页脚占位符 4"/>
          <p:cNvSpPr txBox="1">
            <a:spLocks/>
          </p:cNvSpPr>
          <p:nvPr/>
        </p:nvSpPr>
        <p:spPr>
          <a:xfrm>
            <a:off x="1619672" y="5441730"/>
            <a:ext cx="6151711" cy="17007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地址：北京市海淀区上地东路一号盈创动力大厦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座北区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401  , 100085     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 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010-58858686    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 ：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010-58945666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:\DESIGN\日常工作\10月份\10-19\PPT-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5472000"/>
            <a:ext cx="1243012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9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510088"/>
            <a:ext cx="247491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252000"/>
            <a:ext cx="13096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5464886"/>
            <a:ext cx="12985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页脚占位符 4"/>
          <p:cNvSpPr txBox="1">
            <a:spLocks/>
          </p:cNvSpPr>
          <p:nvPr/>
        </p:nvSpPr>
        <p:spPr>
          <a:xfrm>
            <a:off x="1584000" y="5428800"/>
            <a:ext cx="6151711" cy="17007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地址：北京市海淀区上地东路一号盈创动力大厦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座北区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401  , 100085     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 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010-58858686    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传真 ：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010-58945666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0"/>
            <a:ext cx="1079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3950"/>
            <a:ext cx="1079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18125"/>
            <a:ext cx="844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7513"/>
            <a:ext cx="91440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176588"/>
            <a:ext cx="21431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252000"/>
            <a:ext cx="13096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/>
          <p:cNvSpPr txBox="1">
            <a:spLocks/>
          </p:cNvSpPr>
          <p:nvPr/>
        </p:nvSpPr>
        <p:spPr>
          <a:xfrm>
            <a:off x="1619672" y="5441730"/>
            <a:ext cx="6151711" cy="17007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地址：北京市海淀区上地东路一号盈创动力大厦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座北区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401  , 100085     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 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010-58858686    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 ：</a:t>
            </a:r>
            <a:r>
              <a:rPr lang="en-US" altLang="zh-CN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010-58945666</a:t>
            </a:r>
            <a:r>
              <a:rPr lang="zh-CN" altLang="en-US" sz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DESIGN\日常工作\10月份\10-19\PPT-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5472000"/>
            <a:ext cx="1243012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inea.cn/android/android-performance-dem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性能优化浅谈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周坤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2016-3-4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85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错误实例（实际项目中的代码以及实际场景）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优方案在会上说明，可以提示参考之前的技术里的哪个要点。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无用代码删除</a:t>
            </a:r>
            <a:endParaRPr lang="en-US" altLang="zh-CN" sz="1800" dirty="0" smtClean="0"/>
          </a:p>
          <a:p>
            <a:r>
              <a:rPr lang="en-US" altLang="zh-CN" sz="1800" dirty="0" smtClean="0"/>
              <a:t>Handler</a:t>
            </a:r>
            <a:r>
              <a:rPr lang="zh-CN" altLang="en-US" sz="1800" dirty="0" smtClean="0"/>
              <a:t>运用梳理</a:t>
            </a:r>
            <a:endParaRPr lang="en-US" altLang="zh-CN" sz="1800" dirty="0" smtClean="0"/>
          </a:p>
          <a:p>
            <a:r>
              <a:rPr lang="en-US" altLang="zh-CN" sz="1800" dirty="0" err="1" smtClean="0"/>
              <a:t>Getview</a:t>
            </a:r>
            <a:r>
              <a:rPr lang="zh-CN" altLang="en-US" sz="1800" dirty="0" smtClean="0"/>
              <a:t>中耗时操作的变更。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31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培训前的思考问题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培训前需要进行的问题思考，会上用五分钟各自说明自己思考的方案。（最好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个以内）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zh-CN" altLang="en-US" sz="1600" b="1" dirty="0">
                <a:latin typeface="宋体" pitchFamily="2" charset="-122"/>
              </a:rPr>
              <a:t>禁止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主线程文件IO（标记文件读除外）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主线程耗CPU操作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主线程同步IPC调用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zh-CN" altLang="en-US" sz="1600" b="1" dirty="0">
              <a:latin typeface="宋体" pitchFamily="2" charset="-122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zh-CN" altLang="en-US" sz="1600" b="1" dirty="0">
                <a:latin typeface="宋体" pitchFamily="2" charset="-122"/>
              </a:rPr>
              <a:t>推荐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异步化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产品及程序设计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预加载 + 闲时加载 + 按需加载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线程管理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线程数限制 + 任务队列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zh-CN" altLang="en-US" sz="1600" dirty="0">
                <a:latin typeface="宋体" pitchFamily="2" charset="-122"/>
              </a:rPr>
              <a:t>非主线程优先级调低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压力测试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防御式编程</a:t>
            </a:r>
          </a:p>
          <a:p>
            <a:pPr lvl="1">
              <a:lnSpc>
                <a:spcPct val="80000"/>
              </a:lnSpc>
              <a:buFontTx/>
              <a:buChar char="–"/>
            </a:pPr>
            <a:endParaRPr lang="zh-CN" altLang="en-US" sz="1600" dirty="0">
              <a:latin typeface="宋体" pitchFamily="2" charset="-122"/>
            </a:endParaRP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主路径自动化数据监控</a:t>
            </a:r>
          </a:p>
          <a:p>
            <a:pPr lvl="1">
              <a:lnSpc>
                <a:spcPct val="80000"/>
              </a:lnSpc>
              <a:buFontTx/>
              <a:buChar char="–"/>
            </a:pPr>
            <a:r>
              <a:rPr lang="zh-CN" altLang="en-US" sz="1600" dirty="0">
                <a:latin typeface="宋体" pitchFamily="2" charset="-122"/>
              </a:rPr>
              <a:t>全局性能监控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培训结束后的思考问题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需要进一步对培训内容在会后进行深入了解及思考的内容。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err="1" smtClean="0"/>
              <a:t>BlockCanary</a:t>
            </a:r>
            <a:r>
              <a:rPr lang="zh-CN" altLang="en-US" sz="1800" dirty="0" smtClean="0"/>
              <a:t>的代码阅读，写出适合自己的监控程序。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41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mtClean="0"/>
              <a:t>培训内容来源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dirty="0" smtClean="0"/>
              <a:t>浅谈，无资料</a:t>
            </a:r>
            <a:endParaRPr lang="en-US" altLang="zh-CN" sz="16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手淘双十一系列（一） </a:t>
            </a:r>
            <a:r>
              <a:rPr lang="en-US" altLang="zh-CN" sz="1600" dirty="0"/>
              <a:t>| 521 </a:t>
            </a:r>
            <a:r>
              <a:rPr lang="zh-CN" altLang="en-US" sz="1600" dirty="0"/>
              <a:t>性能优化项目揭秘	</a:t>
            </a:r>
            <a:r>
              <a:rPr lang="en-US" altLang="zh-CN" sz="1600" dirty="0"/>
              <a:t>http://yq.aliyun.com/articles/1477?spm=5176.100238.yqhn2.41.TapcjW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关于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中工作者线程的思考			</a:t>
            </a:r>
            <a:r>
              <a:rPr lang="en-US" altLang="zh-CN" sz="1600" dirty="0"/>
              <a:t>http://www.infoq.com/cn/articles/android-worker-thread</a:t>
            </a:r>
          </a:p>
          <a:p>
            <a:r>
              <a:rPr lang="en-US" altLang="zh-CN" sz="1600" dirty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性能优化模式		</a:t>
            </a:r>
            <a:r>
              <a:rPr lang="en-US" altLang="zh-CN" sz="1600" dirty="0" smtClean="0"/>
              <a:t>http</a:t>
            </a:r>
            <a:r>
              <a:rPr lang="en-US" altLang="zh-CN" sz="1600" dirty="0"/>
              <a:t>://blog.jobbole.com/96026/</a:t>
            </a:r>
          </a:p>
          <a:p>
            <a:r>
              <a:rPr lang="en-US" altLang="zh-CN" sz="1600" dirty="0" smtClean="0"/>
              <a:t>4.Android</a:t>
            </a:r>
            <a:r>
              <a:rPr lang="zh-CN" altLang="en-US" sz="1600" dirty="0"/>
              <a:t>性能优化之被忽视的优化点		</a:t>
            </a:r>
            <a:r>
              <a:rPr lang="en-US" altLang="zh-CN" sz="1600" dirty="0"/>
              <a:t>http://android.jobbole.com/82182/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132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43" y="2209428"/>
            <a:ext cx="2531914" cy="9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培训目的说明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基于目前的什么问题，进行该次培训，期望可以达到什么效果（不超过两个）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目前，我们的应用在性能方面，存在一些问题，大家也或多或少的知道。</a:t>
            </a:r>
            <a:endParaRPr lang="en-US" altLang="zh-CN" sz="1800" dirty="0" smtClean="0"/>
          </a:p>
          <a:p>
            <a:r>
              <a:rPr lang="zh-CN" altLang="en-US" sz="1800" dirty="0" smtClean="0"/>
              <a:t>最近工作正好是优化图文的二级列表卡顿的问题，主要给大家讲一下优化的过程。</a:t>
            </a:r>
            <a:endParaRPr lang="en-US" altLang="zh-CN" sz="1800" dirty="0" smtClean="0"/>
          </a:p>
          <a:p>
            <a:r>
              <a:rPr lang="zh-CN" altLang="en-US" sz="1800" dirty="0" smtClean="0"/>
              <a:t>希望大家对优化的过程有一些了解，也能够在今后新功能开发、维护上注意一点。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941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培训内容简介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52839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/>
              <a:t>如何构建良好的</a:t>
            </a:r>
            <a:r>
              <a:rPr lang="en-US" altLang="zh-CN" sz="1800" dirty="0"/>
              <a:t>APP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优化分类</a:t>
            </a:r>
            <a:endParaRPr lang="en-US" altLang="zh-CN" sz="1800" dirty="0" smtClean="0"/>
          </a:p>
          <a:p>
            <a:r>
              <a:rPr lang="zh-CN" altLang="en-US" sz="1800" dirty="0" smtClean="0"/>
              <a:t>优化方法、步骤</a:t>
            </a:r>
            <a:endParaRPr lang="en-US" altLang="zh-CN" sz="1800" dirty="0" smtClean="0"/>
          </a:p>
          <a:p>
            <a:r>
              <a:rPr lang="zh-CN" altLang="en-US" sz="1800" dirty="0"/>
              <a:t>卡</a:t>
            </a:r>
            <a:r>
              <a:rPr lang="zh-CN" altLang="en-US" sz="1800" dirty="0" smtClean="0"/>
              <a:t>顿优化工具</a:t>
            </a:r>
            <a:r>
              <a:rPr lang="en-US" altLang="zh-CN" sz="1800" dirty="0" smtClean="0"/>
              <a:t>---</a:t>
            </a:r>
            <a:r>
              <a:rPr lang="en-US" altLang="zh-CN" sz="1800" dirty="0" err="1" smtClean="0"/>
              <a:t>blockcanary</a:t>
            </a:r>
            <a:endParaRPr lang="en-US" altLang="zh-CN" sz="1800" dirty="0" smtClean="0"/>
          </a:p>
          <a:p>
            <a:r>
              <a:rPr lang="zh-CN" altLang="en-US" sz="1800" dirty="0" smtClean="0"/>
              <a:t>实际工作中的优化例子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194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培训目标人群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有必须参与人群，建议参与人群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随意，时间无法把握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78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培训前需要了解的知识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培训前需要了解知识的一些链接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240832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>
                <a:hlinkClick r:id="rId2"/>
              </a:rPr>
              <a:t>1.http</a:t>
            </a:r>
            <a:r>
              <a:rPr lang="en-US" altLang="zh-CN" sz="1800" dirty="0">
                <a:hlinkClick r:id="rId2"/>
              </a:rPr>
              <a:t>://www.trinea.cn/android/android-performance-demo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r>
              <a:rPr lang="en-US" altLang="zh-CN" sz="1800" dirty="0" smtClean="0"/>
              <a:t>2.http</a:t>
            </a:r>
            <a:r>
              <a:rPr lang="en-US" altLang="zh-CN" sz="1800" dirty="0"/>
              <a:t>://blog.zhaiyifan.cn/2016/01/16/BlockCanaryTransparentPerformanceMonitor/?utm_source=tuicool&amp;utm_medium=referral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如何构建良好的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52839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/>
              <a:t>如何构建良好的</a:t>
            </a:r>
            <a:r>
              <a:rPr lang="en-US" altLang="zh-CN" sz="1800" dirty="0"/>
              <a:t>APP</a:t>
            </a:r>
            <a:r>
              <a:rPr lang="zh-CN" altLang="en-US" sz="1800" dirty="0"/>
              <a:t>：</a:t>
            </a:r>
          </a:p>
          <a:p>
            <a:r>
              <a:rPr lang="zh-CN" altLang="en-US" sz="1800" dirty="0"/>
              <a:t>开发中，拥有一套性能最优化构建方法，并一直到结束。</a:t>
            </a:r>
          </a:p>
          <a:p>
            <a:r>
              <a:rPr lang="zh-CN" altLang="en-US" sz="1800" dirty="0"/>
              <a:t>用户体验</a:t>
            </a:r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响应</a:t>
            </a:r>
          </a:p>
          <a:p>
            <a:r>
              <a:rPr lang="en-US" altLang="zh-CN" sz="1800" dirty="0"/>
              <a:t>First, we’ll focus on response time: how long it takes your app to respond to a user action 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流畅</a:t>
            </a:r>
          </a:p>
          <a:p>
            <a:r>
              <a:rPr lang="en-US" altLang="zh-CN" sz="1800" dirty="0"/>
              <a:t>The second important metric is smoothness.</a:t>
            </a:r>
            <a:endParaRPr lang="zh-CN" altLang="en-US" sz="1800" dirty="0"/>
          </a:p>
          <a:p>
            <a:r>
              <a:rPr lang="en-US" altLang="zh-CN" sz="1800" dirty="0"/>
              <a:t>3.Battery </a:t>
            </a:r>
            <a:r>
              <a:rPr lang="zh-CN" altLang="en-US" sz="1800" dirty="0"/>
              <a:t>，</a:t>
            </a:r>
            <a:r>
              <a:rPr lang="en-US" altLang="zh-CN" sz="1800" dirty="0"/>
              <a:t>Security</a:t>
            </a:r>
            <a:r>
              <a:rPr lang="zh-CN" altLang="en-US" sz="1800" dirty="0"/>
              <a:t>，</a:t>
            </a:r>
            <a:r>
              <a:rPr lang="en-US" altLang="zh-CN" sz="1800" dirty="0"/>
              <a:t>Memory...Performance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15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中的性能优化的分类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8000" y="1561356"/>
            <a:ext cx="8353176" cy="3528392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/>
              <a:t>代码的优化</a:t>
            </a:r>
            <a:endParaRPr lang="en-US" altLang="zh-CN" sz="1800" dirty="0"/>
          </a:p>
          <a:p>
            <a:r>
              <a:rPr lang="zh-CN" altLang="en-US" sz="1800" dirty="0"/>
              <a:t>布局的优化</a:t>
            </a:r>
            <a:endParaRPr lang="en-US" altLang="zh-CN" sz="1800" dirty="0"/>
          </a:p>
          <a:p>
            <a:r>
              <a:rPr lang="zh-CN" altLang="en-US" sz="1800" dirty="0"/>
              <a:t>内存的优化</a:t>
            </a:r>
            <a:endParaRPr lang="en-US" altLang="zh-CN" sz="1800" dirty="0"/>
          </a:p>
          <a:p>
            <a:r>
              <a:rPr lang="zh-CN" altLang="en-US" sz="1800" dirty="0"/>
              <a:t>电量的优化</a:t>
            </a:r>
            <a:endParaRPr lang="en-US" altLang="zh-CN" sz="1800" dirty="0"/>
          </a:p>
          <a:p>
            <a:r>
              <a:rPr lang="zh-CN" altLang="en-US" sz="1800" dirty="0"/>
              <a:t>逻辑算法，网络，线程。。。</a:t>
            </a:r>
            <a:endParaRPr lang="en-US" altLang="zh-CN" sz="1800" dirty="0"/>
          </a:p>
          <a:p>
            <a:r>
              <a:rPr lang="zh-CN" altLang="en-US" sz="1800" dirty="0"/>
              <a:t>需求的优化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99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中的性能优化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7544" y="1633364"/>
            <a:ext cx="8353176" cy="3528392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/>
              <a:t>Measure</a:t>
            </a:r>
            <a:r>
              <a:rPr lang="zh-CN" altLang="en-US" sz="1800" dirty="0" smtClean="0"/>
              <a:t>：不断的测量</a:t>
            </a:r>
            <a:endParaRPr lang="en-US" altLang="zh-CN" sz="1800" dirty="0" smtClean="0"/>
          </a:p>
          <a:p>
            <a:r>
              <a:rPr lang="en-US" altLang="zh-CN" sz="1800" dirty="0" smtClean="0"/>
              <a:t>Analyze</a:t>
            </a:r>
            <a:r>
              <a:rPr lang="zh-CN" altLang="en-US" sz="1800" dirty="0" smtClean="0"/>
              <a:t>：</a:t>
            </a:r>
            <a:r>
              <a:rPr lang="zh-CN" altLang="en-US" sz="1800" dirty="0" smtClean="0"/>
              <a:t>分析</a:t>
            </a:r>
            <a:endParaRPr lang="en-US" altLang="zh-CN" sz="1800" dirty="0" smtClean="0"/>
          </a:p>
          <a:p>
            <a:r>
              <a:rPr lang="en-US" altLang="zh-CN" sz="1800" dirty="0" smtClean="0"/>
              <a:t>Optimize 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衡量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动手做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前提：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000" dirty="0" smtClean="0"/>
              <a:t>1.</a:t>
            </a:r>
            <a:r>
              <a:rPr lang="zh-CN" altLang="en-US" sz="1000" dirty="0" smtClean="0"/>
              <a:t>领导的支持</a:t>
            </a:r>
            <a:endParaRPr lang="en-US" altLang="zh-CN" sz="1000" dirty="0" smtClean="0"/>
          </a:p>
          <a:p>
            <a:pPr marL="914400" lvl="2" indent="0">
              <a:buNone/>
            </a:pPr>
            <a:r>
              <a:rPr lang="en-US" altLang="zh-CN" sz="1000" dirty="0" smtClean="0"/>
              <a:t>2.</a:t>
            </a:r>
            <a:r>
              <a:rPr lang="zh-CN" altLang="en-US" sz="1000" dirty="0" smtClean="0"/>
              <a:t>最好有单元测试代码</a:t>
            </a:r>
            <a:endParaRPr lang="en-US" altLang="zh-CN" sz="1000" dirty="0" smtClean="0"/>
          </a:p>
          <a:p>
            <a:pPr marL="914400" lvl="2" indent="0">
              <a:buNone/>
            </a:pPr>
            <a:r>
              <a:rPr lang="en-US" altLang="zh-CN" sz="1000" dirty="0" smtClean="0"/>
              <a:t>3.</a:t>
            </a:r>
            <a:r>
              <a:rPr lang="zh-CN" altLang="en-US" sz="1000" dirty="0" smtClean="0"/>
              <a:t>知道常见的问题</a:t>
            </a:r>
            <a:endParaRPr lang="en-US" altLang="zh-CN" sz="1000" dirty="0" smtClean="0"/>
          </a:p>
          <a:p>
            <a:pPr marL="914400" lvl="2" indent="0">
              <a:buNone/>
            </a:pPr>
            <a:r>
              <a:rPr lang="en-US" altLang="zh-CN" sz="1000" dirty="0" smtClean="0"/>
              <a:t>4.</a:t>
            </a:r>
            <a:r>
              <a:rPr lang="zh-CN" altLang="en-US" sz="1000" dirty="0" smtClean="0"/>
              <a:t>一部垃圾手机</a:t>
            </a:r>
            <a:endParaRPr lang="en-US" altLang="zh-CN" sz="1000" dirty="0" smtClean="0"/>
          </a:p>
          <a:p>
            <a:pPr marL="914400" lvl="2" indent="0">
              <a:buNone/>
            </a:pPr>
            <a:r>
              <a:rPr lang="en-US" altLang="zh-CN" sz="1000" dirty="0" smtClean="0"/>
              <a:t>5.</a:t>
            </a:r>
            <a:r>
              <a:rPr lang="zh-CN" altLang="en-US" sz="1000" dirty="0" smtClean="0"/>
              <a:t>勇气</a:t>
            </a:r>
            <a:endParaRPr lang="zh-CN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70594"/>
            <a:ext cx="3809231" cy="31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01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培训正文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 smtClean="0"/>
              <a:t>中卡顿问题优化工具介绍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467544" y="1633364"/>
            <a:ext cx="8353176" cy="35283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000" dirty="0" smtClean="0"/>
              <a:t>卡顿优化的工具：</a:t>
            </a:r>
            <a:r>
              <a:rPr lang="en-US" altLang="zh-CN" sz="1000" dirty="0" smtClean="0"/>
              <a:t>1.TraceView</a:t>
            </a:r>
          </a:p>
          <a:p>
            <a:pPr marL="0" indent="0">
              <a:buNone/>
            </a:pPr>
            <a:r>
              <a:rPr lang="en-US" altLang="zh-CN" sz="1000" dirty="0"/>
              <a:t>	</a:t>
            </a:r>
            <a:r>
              <a:rPr lang="en-US" altLang="zh-CN" sz="1000" dirty="0" smtClean="0"/>
              <a:t>   2.BlockCanary</a:t>
            </a:r>
          </a:p>
          <a:p>
            <a:pPr marL="0" indent="0">
              <a:buNone/>
            </a:pPr>
            <a:r>
              <a:rPr lang="zh-CN" altLang="en-US" sz="1000" dirty="0" smtClean="0"/>
              <a:t>内存优化的工具：</a:t>
            </a:r>
            <a:r>
              <a:rPr lang="en-US" altLang="zh-CN" sz="1000" dirty="0" smtClean="0"/>
              <a:t>1.MAT</a:t>
            </a:r>
          </a:p>
          <a:p>
            <a:pPr marL="0" indent="0">
              <a:buNone/>
            </a:pPr>
            <a:r>
              <a:rPr lang="en-US" altLang="zh-CN" sz="1000" dirty="0"/>
              <a:t>	</a:t>
            </a:r>
            <a:r>
              <a:rPr lang="en-US" altLang="zh-CN" sz="1000" dirty="0" smtClean="0"/>
              <a:t>   2.LeakCanary</a:t>
            </a:r>
          </a:p>
          <a:p>
            <a:pPr marL="0" indent="0">
              <a:buNone/>
            </a:pPr>
            <a:r>
              <a:rPr lang="zh-CN" altLang="en-US" sz="1000" dirty="0" smtClean="0"/>
              <a:t>布局优化：</a:t>
            </a:r>
            <a:r>
              <a:rPr lang="en-US" altLang="zh-CN" sz="1000" dirty="0" smtClean="0"/>
              <a:t>	   1.</a:t>
            </a:r>
            <a:r>
              <a:rPr lang="en-US" altLang="zh-CN" sz="1000" dirty="0"/>
              <a:t> Overdraw	 </a:t>
            </a:r>
            <a:r>
              <a:rPr lang="en-US" altLang="zh-CN" sz="1000" dirty="0" smtClean="0"/>
              <a:t>  </a:t>
            </a:r>
          </a:p>
          <a:p>
            <a:pPr marL="0" indent="0">
              <a:buNone/>
            </a:pPr>
            <a:r>
              <a:rPr lang="en-US" altLang="zh-CN" sz="1000" dirty="0"/>
              <a:t>	 </a:t>
            </a:r>
            <a:r>
              <a:rPr lang="en-US" altLang="zh-CN" sz="1000" dirty="0" smtClean="0"/>
              <a:t>   2.</a:t>
            </a:r>
            <a:r>
              <a:rPr lang="en-US" altLang="zh-CN" sz="1000" b="1" dirty="0"/>
              <a:t> hierarchy </a:t>
            </a:r>
            <a:r>
              <a:rPr lang="en-US" altLang="zh-CN" sz="1000" b="1" dirty="0" smtClean="0"/>
              <a:t>viewer</a:t>
            </a:r>
          </a:p>
          <a:p>
            <a:pPr marL="0" indent="0">
              <a:buNone/>
            </a:pPr>
            <a:endParaRPr lang="en-US" altLang="zh-CN" sz="1000" b="1" dirty="0"/>
          </a:p>
          <a:p>
            <a:pPr marL="0" indent="0">
              <a:buNone/>
            </a:pPr>
            <a:r>
              <a:rPr lang="en-US" altLang="zh-CN" sz="1000" b="1" dirty="0" err="1" smtClean="0"/>
              <a:t>BlockCanary</a:t>
            </a:r>
            <a:endParaRPr lang="zh-CN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9348"/>
            <a:ext cx="3444999" cy="326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86646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培训文档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金和网络PPT模板2015（1）.potx" id="{942308A2-5F2E-49F7-A972-8D944236A294}" vid="{B645CF1A-CB0A-43BE-9096-93A3BECC004B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金和网络PPT模板2015（1）.potx" id="{942308A2-5F2E-49F7-A972-8D944236A294}" vid="{1E16DE0D-F3BF-4364-9CC8-2F6A150368CC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金和网络PPT模板2015（1）.potx" id="{942308A2-5F2E-49F7-A972-8D944236A294}" vid="{F50A9087-855D-487A-9F36-62F2710BA1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技术培训文档模板</Template>
  <TotalTime>73</TotalTime>
  <Words>526</Words>
  <Application>Microsoft Office PowerPoint</Application>
  <PresentationFormat>全屏显示(16:10)</PresentationFormat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技术培训文档模板</vt:lpstr>
      <vt:lpstr>自定义设计方案</vt:lpstr>
      <vt:lpstr>1_自定义设计方案</vt:lpstr>
      <vt:lpstr>PowerPoint 演示文稿</vt:lpstr>
      <vt:lpstr>培训目的说明</vt:lpstr>
      <vt:lpstr>培训内容简介</vt:lpstr>
      <vt:lpstr>培训目标人群</vt:lpstr>
      <vt:lpstr>培训前需要了解的知识</vt:lpstr>
      <vt:lpstr>培训正文</vt:lpstr>
      <vt:lpstr>培训正文</vt:lpstr>
      <vt:lpstr>培训正文</vt:lpstr>
      <vt:lpstr>培训正文</vt:lpstr>
      <vt:lpstr>错误实例（实际项目中的代码以及实际场景）</vt:lpstr>
      <vt:lpstr>培训前的思考问题</vt:lpstr>
      <vt:lpstr>培训结束后的思考问题</vt:lpstr>
      <vt:lpstr>参考资料</vt:lpstr>
      <vt:lpstr>PowerPoint 演示文稿</vt:lpstr>
    </vt:vector>
  </TitlesOfParts>
  <Company>jinher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099</cp:lastModifiedBy>
  <cp:revision>36</cp:revision>
  <dcterms:created xsi:type="dcterms:W3CDTF">2015-12-23T07:21:10Z</dcterms:created>
  <dcterms:modified xsi:type="dcterms:W3CDTF">2016-03-04T05:35:45Z</dcterms:modified>
</cp:coreProperties>
</file>