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4" r:id="rId5"/>
    <p:sldId id="263" r:id="rId6"/>
    <p:sldId id="265" r:id="rId7"/>
    <p:sldId id="266" r:id="rId8"/>
    <p:sldId id="267" r:id="rId9"/>
    <p:sldId id="272" r:id="rId10"/>
    <p:sldId id="268" r:id="rId11"/>
    <p:sldId id="270" r:id="rId12"/>
    <p:sldId id="276" r:id="rId13"/>
    <p:sldId id="275" r:id="rId14"/>
    <p:sldId id="274" r:id="rId15"/>
    <p:sldId id="273" r:id="rId16"/>
    <p:sldId id="269" r:id="rId17"/>
    <p:sldId id="271" r:id="rId18"/>
    <p:sldId id="261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5E"/>
    <a:srgbClr val="CC4A4A"/>
    <a:srgbClr val="FCCA07"/>
    <a:srgbClr val="D9D9D9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-974" y="-35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成平" userId="fd1918ea-2df8-4eee-b319-b4160af742b7" providerId="ADAL" clId="{7258D26F-C2CC-460C-B60E-0A177AF6D658}"/>
    <pc:docChg chg="undo custSel delSld modSld modMainMaster">
      <pc:chgData name="曾成平" userId="fd1918ea-2df8-4eee-b319-b4160af742b7" providerId="ADAL" clId="{7258D26F-C2CC-460C-B60E-0A177AF6D658}" dt="2018-04-09T06:34:57.313" v="47" actId="947"/>
      <pc:docMkLst>
        <pc:docMk/>
      </pc:docMkLst>
      <pc:sldChg chg="addSp delSp modSp">
        <pc:chgData name="曾成平" userId="fd1918ea-2df8-4eee-b319-b4160af742b7" providerId="ADAL" clId="{7258D26F-C2CC-460C-B60E-0A177AF6D658}" dt="2018-04-09T06:34:57.313" v="47" actId="947"/>
        <pc:sldMkLst>
          <pc:docMk/>
          <pc:sldMk cId="2271741893" sldId="256"/>
        </pc:sldMkLst>
        <pc:spChg chg="add del mod">
          <ac:chgData name="曾成平" userId="fd1918ea-2df8-4eee-b319-b4160af742b7" providerId="ADAL" clId="{7258D26F-C2CC-460C-B60E-0A177AF6D658}" dt="2018-04-09T06:34:12.138" v="39" actId="478"/>
          <ac:spMkLst>
            <pc:docMk/>
            <pc:sldMk cId="2271741893" sldId="256"/>
            <ac:spMk id="6" creationId="{06B1303F-13DA-4A07-AF30-E90F4C5A1390}"/>
          </ac:spMkLst>
        </pc:spChg>
        <pc:spChg chg="add del mod">
          <ac:chgData name="曾成平" userId="fd1918ea-2df8-4eee-b319-b4160af742b7" providerId="ADAL" clId="{7258D26F-C2CC-460C-B60E-0A177AF6D658}" dt="2018-04-09T06:34:57.313" v="47" actId="947"/>
          <ac:spMkLst>
            <pc:docMk/>
            <pc:sldMk cId="2271741893" sldId="256"/>
            <ac:spMk id="19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21.211" v="6" actId="948"/>
        <pc:sldMkLst>
          <pc:docMk/>
          <pc:sldMk cId="2371597387" sldId="258"/>
        </pc:sldMkLst>
        <pc:spChg chg="mod">
          <ac:chgData name="曾成平" userId="fd1918ea-2df8-4eee-b319-b4160af742b7" providerId="ADAL" clId="{7258D26F-C2CC-460C-B60E-0A177AF6D658}" dt="2018-04-09T06:31:07.871" v="4" actId="20577"/>
          <ac:spMkLst>
            <pc:docMk/>
            <pc:sldMk cId="2371597387" sldId="25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21.211" v="6" actId="948"/>
          <ac:spMkLst>
            <pc:docMk/>
            <pc:sldMk cId="2371597387" sldId="258"/>
            <ac:spMk id="3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36.503" v="10"/>
        <pc:sldMkLst>
          <pc:docMk/>
          <pc:sldMk cId="1259043032" sldId="261"/>
        </pc:sldMkLst>
        <pc:spChg chg="mod">
          <ac:chgData name="曾成平" userId="fd1918ea-2df8-4eee-b319-b4160af742b7" providerId="ADAL" clId="{7258D26F-C2CC-460C-B60E-0A177AF6D658}" dt="2018-04-09T06:31:32.851" v="9" actId="404"/>
          <ac:spMkLst>
            <pc:docMk/>
            <pc:sldMk cId="1259043032" sldId="261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36.503" v="10"/>
          <ac:spMkLst>
            <pc:docMk/>
            <pc:sldMk cId="1259043032" sldId="261"/>
            <ac:spMk id="3" creationId="{00000000-0000-0000-0000-000000000000}"/>
          </ac:spMkLst>
        </pc:spChg>
      </pc:sldChg>
      <pc:sldChg chg="del">
        <pc:chgData name="曾成平" userId="fd1918ea-2df8-4eee-b319-b4160af742b7" providerId="ADAL" clId="{7258D26F-C2CC-460C-B60E-0A177AF6D658}" dt="2018-04-09T06:29:40.032" v="3" actId="2696"/>
        <pc:sldMkLst>
          <pc:docMk/>
          <pc:sldMk cId="4247545352" sldId="262"/>
        </pc:sldMkLst>
      </pc:sldChg>
      <pc:sldChg chg="del">
        <pc:chgData name="曾成平" userId="fd1918ea-2df8-4eee-b319-b4160af742b7" providerId="ADAL" clId="{7258D26F-C2CC-460C-B60E-0A177AF6D658}" dt="2018-04-09T06:29:40.031" v="2" actId="2696"/>
        <pc:sldMkLst>
          <pc:docMk/>
          <pc:sldMk cId="545778957" sldId="263"/>
        </pc:sldMkLst>
      </pc:sldChg>
      <pc:sldChg chg="del">
        <pc:chgData name="曾成平" userId="fd1918ea-2df8-4eee-b319-b4160af742b7" providerId="ADAL" clId="{7258D26F-C2CC-460C-B60E-0A177AF6D658}" dt="2018-04-09T06:29:40.016" v="1" actId="2696"/>
        <pc:sldMkLst>
          <pc:docMk/>
          <pc:sldMk cId="2183302118" sldId="264"/>
        </pc:sldMkLst>
      </pc:sldChg>
      <pc:sldChg chg="del">
        <pc:chgData name="曾成平" userId="fd1918ea-2df8-4eee-b319-b4160af742b7" providerId="ADAL" clId="{7258D26F-C2CC-460C-B60E-0A177AF6D658}" dt="2018-04-09T06:29:39.983" v="0" actId="2696"/>
        <pc:sldMkLst>
          <pc:docMk/>
          <pc:sldMk cId="2161072074" sldId="265"/>
        </pc:sldMkLst>
      </pc:sldChg>
      <pc:sldMasterChg chg="modSp modSldLayout">
        <pc:chgData name="曾成平" userId="fd1918ea-2df8-4eee-b319-b4160af742b7" providerId="ADAL" clId="{7258D26F-C2CC-460C-B60E-0A177AF6D658}" dt="2018-04-09T06:33:31.220" v="34"/>
        <pc:sldMasterMkLst>
          <pc:docMk/>
          <pc:sldMasterMk cId="3784027784" sldId="2147483648"/>
        </pc:sldMasterMkLst>
        <pc:spChg chg="mod">
          <ac:chgData name="曾成平" userId="fd1918ea-2df8-4eee-b319-b4160af742b7" providerId="ADAL" clId="{7258D26F-C2CC-460C-B60E-0A177AF6D658}" dt="2018-04-09T06:32:07.672" v="11"/>
          <ac:spMkLst>
            <pc:docMk/>
            <pc:sldMasterMk cId="3784027784" sldId="214748364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3:11.758" v="30"/>
          <ac:spMkLst>
            <pc:docMk/>
            <pc:sldMasterMk cId="3784027784" sldId="2147483648"/>
            <ac:spMk id="3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4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5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6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12" creationId="{00000000-0000-0000-0000-000000000000}"/>
          </ac:spMkLst>
        </pc:spChg>
        <pc:sldLayoutChg chg="addSp delSp modSp">
          <pc:chgData name="曾成平" userId="fd1918ea-2df8-4eee-b319-b4160af742b7" providerId="ADAL" clId="{7258D26F-C2CC-460C-B60E-0A177AF6D658}" dt="2018-04-09T06:33:07.404" v="29"/>
          <pc:sldLayoutMkLst>
            <pc:docMk/>
            <pc:sldMasterMk cId="3784027784" sldId="2147483648"/>
            <pc:sldLayoutMk cId="568967019" sldId="2147483650"/>
          </pc:sldLayoutMkLst>
          <pc:spChg chg="mod">
            <ac:chgData name="曾成平" userId="fd1918ea-2df8-4eee-b319-b4160af742b7" providerId="ADAL" clId="{7258D26F-C2CC-460C-B60E-0A177AF6D658}" dt="2018-04-09T06:32:15.877" v="14"/>
            <ac:spMkLst>
              <pc:docMk/>
              <pc:sldMasterMk cId="3784027784" sldId="2147483648"/>
              <pc:sldLayoutMk cId="568967019" sldId="2147483650"/>
              <ac:spMk id="2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7.404" v="29"/>
            <ac:spMkLst>
              <pc:docMk/>
              <pc:sldMasterMk cId="3784027784" sldId="2147483648"/>
              <pc:sldLayoutMk cId="568967019" sldId="2147483650"/>
              <ac:spMk id="3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4" creationId="{084FED45-193F-43E7-9802-64483D983D2B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5" creationId="{EBF8DDB1-2CAD-4B61-9D6F-F3E1424092F6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6" creationId="{7F5305FD-E8E0-4F6F-84BC-4E6B3695F06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8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9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02.163" v="28"/>
          <pc:sldLayoutMkLst>
            <pc:docMk/>
            <pc:sldMasterMk cId="3784027784" sldId="2147483648"/>
            <pc:sldLayoutMk cId="2853334272" sldId="2147483651"/>
          </pc:sldLayoutMkLst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2" creationId="{B3D8C57B-30ED-465A-8953-86E03E09B956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4" creationId="{C2EE3FD4-2AC3-40AB-9A55-027C8AA81FF3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5" creationId="{E05BC875-D32C-47E6-AB3E-495932B3FD7B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3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4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5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2:13.868" v="13"/>
            <ac:spMkLst>
              <pc:docMk/>
              <pc:sldMasterMk cId="3784027784" sldId="2147483648"/>
              <pc:sldLayoutMk cId="2853334272" sldId="2147483651"/>
              <ac:spMk id="20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2.163" v="28"/>
            <ac:spMkLst>
              <pc:docMk/>
              <pc:sldMasterMk cId="3784027784" sldId="2147483648"/>
              <pc:sldLayoutMk cId="2853334272" sldId="2147483651"/>
              <ac:spMk id="21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18.381" v="31"/>
          <pc:sldLayoutMkLst>
            <pc:docMk/>
            <pc:sldMasterMk cId="3784027784" sldId="2147483648"/>
            <pc:sldLayoutMk cId="758174878" sldId="2147483654"/>
          </pc:sldLayoutMkLst>
          <pc:spChg chg="mod">
            <ac:chgData name="曾成平" userId="fd1918ea-2df8-4eee-b319-b4160af742b7" providerId="ADAL" clId="{7258D26F-C2CC-460C-B60E-0A177AF6D658}" dt="2018-04-09T06:33:18.381" v="31"/>
            <ac:spMkLst>
              <pc:docMk/>
              <pc:sldMasterMk cId="3784027784" sldId="2147483648"/>
              <pc:sldLayoutMk cId="758174878" sldId="2147483654"/>
              <ac:spMk id="2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3" creationId="{523C8B47-7B41-420B-8A20-9968938985B7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4" creationId="{63B3C4AB-0DB4-4650-8C85-463FBFB7E23D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5" creationId="{30F95E1B-44AE-483A-9CBB-87B72E6E857E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6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8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2:55.937" v="27" actId="1076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13" creationId="{D373123C-48EE-41EC-80A5-0B4A0FB68132}"/>
            </ac:spMkLst>
          </pc:spChg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3:31.220" v="34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曾成平" userId="fd1918ea-2df8-4eee-b319-b4160af742b7" providerId="ADAL" clId="{7258D26F-C2CC-460C-B60E-0A177AF6D658}" dt="2018-04-09T06:33:24.338" v="32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27.885" v="33"/>
            <ac:spMkLst>
              <pc:docMk/>
              <pc:sldMasterMk cId="3784027784" sldId="2147483648"/>
              <pc:sldLayoutMk cId="2378658405" sldId="2147483661"/>
              <ac:spMk id="14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31.220" v="34"/>
            <ac:spMkLst>
              <pc:docMk/>
              <pc:sldMasterMk cId="3784027784" sldId="2147483648"/>
              <pc:sldLayoutMk cId="2378658405" sldId="2147483661"/>
              <ac:spMk id="1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E978D-91B6-4985-8362-9FAC0DFAEC2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A4DDEF-CB56-4411-BBD6-ACC03E522CE7}">
      <dgm:prSet phldrT="[文字]" custT="1"/>
      <dgm:spPr/>
      <dgm:t>
        <a:bodyPr/>
        <a:lstStyle/>
        <a:p>
          <a:pPr algn="l">
            <a:lnSpc>
              <a:spcPct val="120000"/>
            </a:lnSpc>
          </a:pPr>
          <a:r>
            <a:rPr lang="en-US" altLang="zh-TW" sz="1400" dirty="0" smtClean="0"/>
            <a:t>1.</a:t>
          </a:r>
          <a:r>
            <a:rPr lang="zh-TW" altLang="en-US" sz="1400" dirty="0" smtClean="0"/>
            <a:t>健身</a:t>
          </a:r>
          <a:r>
            <a:rPr lang="en-US" altLang="zh-TW" sz="1400" dirty="0" smtClean="0"/>
            <a:t>APP</a:t>
          </a:r>
          <a:r>
            <a:rPr lang="zh-TW" altLang="en-US" sz="1400" dirty="0" smtClean="0"/>
            <a:t>之設計</a:t>
          </a:r>
          <a:endParaRPr lang="en-US" altLang="zh-TW" sz="1400" dirty="0" smtClean="0"/>
        </a:p>
        <a:p>
          <a:pPr algn="l">
            <a:lnSpc>
              <a:spcPct val="120000"/>
            </a:lnSpc>
          </a:pPr>
          <a:r>
            <a:rPr lang="en-US" altLang="zh-TW" sz="1400" dirty="0" smtClean="0"/>
            <a:t>2.</a:t>
          </a:r>
          <a:r>
            <a:rPr lang="zh-TW" sz="1400" dirty="0" smtClean="0"/>
            <a:t>管理系統運作。</a:t>
          </a:r>
        </a:p>
        <a:p>
          <a:pPr algn="l">
            <a:lnSpc>
              <a:spcPct val="120000"/>
            </a:lnSpc>
          </a:pPr>
          <a:r>
            <a:rPr lang="en-US" altLang="zh-TW" sz="1400" dirty="0" smtClean="0"/>
            <a:t>3.</a:t>
          </a:r>
          <a:r>
            <a:rPr lang="zh-TW" sz="1400" dirty="0" smtClean="0"/>
            <a:t>審核討論區文章並協助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  </a:t>
          </a:r>
          <a:r>
            <a:rPr lang="zh-TW" sz="1400" dirty="0" smtClean="0"/>
            <a:t>公開學習文章。</a:t>
          </a:r>
        </a:p>
        <a:p>
          <a:pPr algn="l">
            <a:lnSpc>
              <a:spcPct val="120000"/>
            </a:lnSpc>
          </a:pPr>
          <a:endParaRPr lang="zh-TW" altLang="en-US" sz="1400" dirty="0"/>
        </a:p>
      </dgm:t>
    </dgm:pt>
    <dgm:pt modelId="{22C38A5E-893B-41CB-ACAC-BA909D62B729}" type="parTrans" cxnId="{8F103773-3CF2-4D35-8DF9-255F156D5AFD}">
      <dgm:prSet/>
      <dgm:spPr/>
      <dgm:t>
        <a:bodyPr/>
        <a:lstStyle/>
        <a:p>
          <a:endParaRPr lang="zh-TW" altLang="en-US"/>
        </a:p>
      </dgm:t>
    </dgm:pt>
    <dgm:pt modelId="{B3B50E08-0223-4289-9206-37C2B471831D}" type="sibTrans" cxnId="{8F103773-3CF2-4D35-8DF9-255F156D5AFD}">
      <dgm:prSet/>
      <dgm:spPr/>
      <dgm:t>
        <a:bodyPr/>
        <a:lstStyle/>
        <a:p>
          <a:endParaRPr lang="zh-TW" altLang="en-US"/>
        </a:p>
      </dgm:t>
    </dgm:pt>
    <dgm:pt modelId="{15C5AC90-FABA-4625-AD84-E7356839390E}">
      <dgm:prSet phldrT="[文字]" custT="1"/>
      <dgm:spPr/>
      <dgm:t>
        <a:bodyPr/>
        <a:lstStyle/>
        <a:p>
          <a:pPr algn="l">
            <a:lnSpc>
              <a:spcPct val="120000"/>
            </a:lnSpc>
          </a:pPr>
          <a:r>
            <a:rPr lang="en-US" altLang="zh-TW" sz="1400" dirty="0" smtClean="0"/>
            <a:t>1.</a:t>
          </a:r>
          <a:r>
            <a:rPr lang="zh-TW" sz="1400" dirty="0" smtClean="0"/>
            <a:t>發布教學給予系統審核，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  </a:t>
          </a:r>
          <a:r>
            <a:rPr lang="zh-TW" sz="1400" dirty="0" smtClean="0"/>
            <a:t>並公開教學給學員。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2.</a:t>
          </a:r>
          <a:r>
            <a:rPr lang="zh-TW" sz="1400" dirty="0" smtClean="0"/>
            <a:t>獲得積分，取得類似於版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  </a:t>
          </a:r>
          <a:r>
            <a:rPr lang="zh-TW" sz="1400" dirty="0" smtClean="0"/>
            <a:t>主的權限。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3.</a:t>
          </a:r>
          <a:r>
            <a:rPr lang="zh-TW" sz="1400" dirty="0" smtClean="0"/>
            <a:t>推廣健身正確知識</a:t>
          </a:r>
          <a:endParaRPr lang="zh-TW" altLang="en-US" sz="1400" dirty="0"/>
        </a:p>
      </dgm:t>
    </dgm:pt>
    <dgm:pt modelId="{DE19A747-4473-44A5-9283-F303730FFA8D}" type="parTrans" cxnId="{AB900597-08AA-404F-BF2F-2FB40BFC0E00}">
      <dgm:prSet/>
      <dgm:spPr/>
      <dgm:t>
        <a:bodyPr/>
        <a:lstStyle/>
        <a:p>
          <a:endParaRPr lang="zh-TW" altLang="en-US"/>
        </a:p>
      </dgm:t>
    </dgm:pt>
    <dgm:pt modelId="{775AD052-0ED4-4C72-831D-10724EDAF3F6}" type="sibTrans" cxnId="{AB900597-08AA-404F-BF2F-2FB40BFC0E00}">
      <dgm:prSet/>
      <dgm:spPr/>
      <dgm:t>
        <a:bodyPr/>
        <a:lstStyle/>
        <a:p>
          <a:endParaRPr lang="zh-TW" altLang="en-US"/>
        </a:p>
      </dgm:t>
    </dgm:pt>
    <dgm:pt modelId="{5394A546-C62C-4659-8251-168D35B7835D}">
      <dgm:prSet phldrT="[文字]" custT="1"/>
      <dgm:spPr/>
      <dgm:t>
        <a:bodyPr/>
        <a:lstStyle/>
        <a:p>
          <a:pPr algn="l">
            <a:lnSpc>
              <a:spcPct val="120000"/>
            </a:lnSpc>
          </a:pPr>
          <a:r>
            <a:rPr lang="en-US" altLang="zh-TW" sz="1400" dirty="0" smtClean="0"/>
            <a:t>1.</a:t>
          </a:r>
          <a:r>
            <a:rPr lang="zh-TW" sz="1400" dirty="0" smtClean="0"/>
            <a:t>使用系統學習健身相關知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  </a:t>
          </a:r>
          <a:r>
            <a:rPr lang="zh-TW" sz="1400" dirty="0" smtClean="0"/>
            <a:t>識。</a:t>
          </a:r>
        </a:p>
        <a:p>
          <a:pPr algn="l">
            <a:lnSpc>
              <a:spcPct val="120000"/>
            </a:lnSpc>
          </a:pPr>
          <a:r>
            <a:rPr lang="en-US" altLang="zh-TW" sz="1400" dirty="0" smtClean="0"/>
            <a:t>2.</a:t>
          </a:r>
          <a:r>
            <a:rPr lang="zh-TW" sz="1400" dirty="0" smtClean="0"/>
            <a:t>在討論區可以自由發言、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  </a:t>
          </a:r>
          <a:r>
            <a:rPr lang="zh-TW" sz="1400" dirty="0" smtClean="0"/>
            <a:t>投票。</a:t>
          </a:r>
          <a:endParaRPr lang="zh-TW" altLang="en-US" sz="1400" dirty="0"/>
        </a:p>
      </dgm:t>
    </dgm:pt>
    <dgm:pt modelId="{264D7B8C-C7B6-436E-B3CF-AA36F2DA6876}" type="parTrans" cxnId="{AB44AD91-CF72-4051-9BAB-040D1C52EAA7}">
      <dgm:prSet/>
      <dgm:spPr/>
      <dgm:t>
        <a:bodyPr/>
        <a:lstStyle/>
        <a:p>
          <a:endParaRPr lang="zh-TW" altLang="en-US"/>
        </a:p>
      </dgm:t>
    </dgm:pt>
    <dgm:pt modelId="{5EEA1DB6-E1CD-44FE-984A-51B83E10AAE6}" type="sibTrans" cxnId="{AB44AD91-CF72-4051-9BAB-040D1C52EAA7}">
      <dgm:prSet/>
      <dgm:spPr/>
      <dgm:t>
        <a:bodyPr/>
        <a:lstStyle/>
        <a:p>
          <a:endParaRPr lang="zh-TW" altLang="en-US"/>
        </a:p>
      </dgm:t>
    </dgm:pt>
    <dgm:pt modelId="{4170E71A-BE65-463F-B54F-7449F0138796}" type="pres">
      <dgm:prSet presAssocID="{C34E978D-91B6-4985-8362-9FAC0DFAEC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07FD60B-2318-48D8-89E8-AE116CE1611A}" type="pres">
      <dgm:prSet presAssocID="{DEA4DDEF-CB56-4411-BBD6-ACC03E522CE7}" presName="compNode" presStyleCnt="0"/>
      <dgm:spPr/>
    </dgm:pt>
    <dgm:pt modelId="{D6AF0ED9-3B9F-477F-94B4-86856B67656B}" type="pres">
      <dgm:prSet presAssocID="{DEA4DDEF-CB56-4411-BBD6-ACC03E522CE7}" presName="pictRect" presStyleLbl="node1" presStyleIdx="0" presStyleCnt="3" custScaleY="74096" custLinFactNeighborX="-63" custLinFactNeighborY="-26471"/>
      <dgm:spPr/>
    </dgm:pt>
    <dgm:pt modelId="{C90297BC-9AD6-4B30-964F-EFFCB5F69556}" type="pres">
      <dgm:prSet presAssocID="{DEA4DDEF-CB56-4411-BBD6-ACC03E522CE7}" presName="textRect" presStyleLbl="revTx" presStyleIdx="0" presStyleCnt="3" custLinFactNeighborY="-526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F70400-1330-4B77-B12D-F79072395F31}" type="pres">
      <dgm:prSet presAssocID="{B3B50E08-0223-4289-9206-37C2B471831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4C5B216F-5289-4F56-B258-27F2F8766F70}" type="pres">
      <dgm:prSet presAssocID="{15C5AC90-FABA-4625-AD84-E7356839390E}" presName="compNode" presStyleCnt="0"/>
      <dgm:spPr/>
    </dgm:pt>
    <dgm:pt modelId="{14215521-2355-4D83-96DE-1644A93DC13B}" type="pres">
      <dgm:prSet presAssocID="{15C5AC90-FABA-4625-AD84-E7356839390E}" presName="pictRect" presStyleLbl="node1" presStyleIdx="1" presStyleCnt="3" custScaleY="74096" custLinFactNeighborY="-26471"/>
      <dgm:spPr/>
    </dgm:pt>
    <dgm:pt modelId="{DCF36427-907D-4115-9B5E-F24120B75A96}" type="pres">
      <dgm:prSet presAssocID="{15C5AC90-FABA-4625-AD84-E7356839390E}" presName="textRect" presStyleLbl="revTx" presStyleIdx="1" presStyleCnt="3" custLinFactNeighborY="-526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76256-2D1F-439F-90D9-510E994A7B44}" type="pres">
      <dgm:prSet presAssocID="{775AD052-0ED4-4C72-831D-10724EDAF3F6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C210D1A-D5F8-4498-8D66-297B690CB0C4}" type="pres">
      <dgm:prSet presAssocID="{5394A546-C62C-4659-8251-168D35B7835D}" presName="compNode" presStyleCnt="0"/>
      <dgm:spPr/>
    </dgm:pt>
    <dgm:pt modelId="{07044C25-0975-4F06-80C8-674EC2CC6D9E}" type="pres">
      <dgm:prSet presAssocID="{5394A546-C62C-4659-8251-168D35B7835D}" presName="pictRect" presStyleLbl="node1" presStyleIdx="2" presStyleCnt="3" custScaleY="74096" custLinFactNeighborY="-25526"/>
      <dgm:spPr/>
      <dgm:t>
        <a:bodyPr/>
        <a:lstStyle/>
        <a:p>
          <a:endParaRPr lang="zh-TW" altLang="en-US"/>
        </a:p>
      </dgm:t>
    </dgm:pt>
    <dgm:pt modelId="{43D0A3DC-45E9-4A13-9197-A2315D48164F}" type="pres">
      <dgm:prSet presAssocID="{5394A546-C62C-4659-8251-168D35B7835D}" presName="textRect" presStyleLbl="revTx" presStyleIdx="2" presStyleCnt="3" custLinFactNeighborY="-5268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103773-3CF2-4D35-8DF9-255F156D5AFD}" srcId="{C34E978D-91B6-4985-8362-9FAC0DFAEC22}" destId="{DEA4DDEF-CB56-4411-BBD6-ACC03E522CE7}" srcOrd="0" destOrd="0" parTransId="{22C38A5E-893B-41CB-ACAC-BA909D62B729}" sibTransId="{B3B50E08-0223-4289-9206-37C2B471831D}"/>
    <dgm:cxn modelId="{D5AC5BAB-8C90-4BA5-BD4D-3406949ECBF6}" type="presOf" srcId="{C34E978D-91B6-4985-8362-9FAC0DFAEC22}" destId="{4170E71A-BE65-463F-B54F-7449F0138796}" srcOrd="0" destOrd="0" presId="urn:microsoft.com/office/officeart/2005/8/layout/pList1"/>
    <dgm:cxn modelId="{940F7D2F-ED8B-4827-8D77-FB6BDA9E028D}" type="presOf" srcId="{5394A546-C62C-4659-8251-168D35B7835D}" destId="{43D0A3DC-45E9-4A13-9197-A2315D48164F}" srcOrd="0" destOrd="0" presId="urn:microsoft.com/office/officeart/2005/8/layout/pList1"/>
    <dgm:cxn modelId="{531C631F-A4EB-496D-A19C-9FC289D41FDF}" type="presOf" srcId="{B3B50E08-0223-4289-9206-37C2B471831D}" destId="{FCF70400-1330-4B77-B12D-F79072395F31}" srcOrd="0" destOrd="0" presId="urn:microsoft.com/office/officeart/2005/8/layout/pList1"/>
    <dgm:cxn modelId="{EEB5577B-5F95-4867-8EC6-F3E196C6B0AE}" type="presOf" srcId="{775AD052-0ED4-4C72-831D-10724EDAF3F6}" destId="{DA076256-2D1F-439F-90D9-510E994A7B44}" srcOrd="0" destOrd="0" presId="urn:microsoft.com/office/officeart/2005/8/layout/pList1"/>
    <dgm:cxn modelId="{29AD2629-CB20-422E-B645-1B0033530D08}" type="presOf" srcId="{15C5AC90-FABA-4625-AD84-E7356839390E}" destId="{DCF36427-907D-4115-9B5E-F24120B75A96}" srcOrd="0" destOrd="0" presId="urn:microsoft.com/office/officeart/2005/8/layout/pList1"/>
    <dgm:cxn modelId="{AB44AD91-CF72-4051-9BAB-040D1C52EAA7}" srcId="{C34E978D-91B6-4985-8362-9FAC0DFAEC22}" destId="{5394A546-C62C-4659-8251-168D35B7835D}" srcOrd="2" destOrd="0" parTransId="{264D7B8C-C7B6-436E-B3CF-AA36F2DA6876}" sibTransId="{5EEA1DB6-E1CD-44FE-984A-51B83E10AAE6}"/>
    <dgm:cxn modelId="{AB900597-08AA-404F-BF2F-2FB40BFC0E00}" srcId="{C34E978D-91B6-4985-8362-9FAC0DFAEC22}" destId="{15C5AC90-FABA-4625-AD84-E7356839390E}" srcOrd="1" destOrd="0" parTransId="{DE19A747-4473-44A5-9283-F303730FFA8D}" sibTransId="{775AD052-0ED4-4C72-831D-10724EDAF3F6}"/>
    <dgm:cxn modelId="{1DD924A3-12FE-40A8-8CAA-581479BA7F09}" type="presOf" srcId="{DEA4DDEF-CB56-4411-BBD6-ACC03E522CE7}" destId="{C90297BC-9AD6-4B30-964F-EFFCB5F69556}" srcOrd="0" destOrd="0" presId="urn:microsoft.com/office/officeart/2005/8/layout/pList1"/>
    <dgm:cxn modelId="{4E6BA2AA-A425-4066-8ED1-547305C57CAE}" type="presParOf" srcId="{4170E71A-BE65-463F-B54F-7449F0138796}" destId="{D07FD60B-2318-48D8-89E8-AE116CE1611A}" srcOrd="0" destOrd="0" presId="urn:microsoft.com/office/officeart/2005/8/layout/pList1"/>
    <dgm:cxn modelId="{CBAF75B6-E3A5-4CFE-81B6-B4A71EA94BFF}" type="presParOf" srcId="{D07FD60B-2318-48D8-89E8-AE116CE1611A}" destId="{D6AF0ED9-3B9F-477F-94B4-86856B67656B}" srcOrd="0" destOrd="0" presId="urn:microsoft.com/office/officeart/2005/8/layout/pList1"/>
    <dgm:cxn modelId="{B36B1068-2AB2-40A2-8E13-0C78B7434BAC}" type="presParOf" srcId="{D07FD60B-2318-48D8-89E8-AE116CE1611A}" destId="{C90297BC-9AD6-4B30-964F-EFFCB5F69556}" srcOrd="1" destOrd="0" presId="urn:microsoft.com/office/officeart/2005/8/layout/pList1"/>
    <dgm:cxn modelId="{34531F22-1C7E-427F-8AFF-6CB4C6367512}" type="presParOf" srcId="{4170E71A-BE65-463F-B54F-7449F0138796}" destId="{FCF70400-1330-4B77-B12D-F79072395F31}" srcOrd="1" destOrd="0" presId="urn:microsoft.com/office/officeart/2005/8/layout/pList1"/>
    <dgm:cxn modelId="{D082B897-27A9-4AAF-8187-27C0C611F60C}" type="presParOf" srcId="{4170E71A-BE65-463F-B54F-7449F0138796}" destId="{4C5B216F-5289-4F56-B258-27F2F8766F70}" srcOrd="2" destOrd="0" presId="urn:microsoft.com/office/officeart/2005/8/layout/pList1"/>
    <dgm:cxn modelId="{096932DE-CF75-4B7D-90AD-6954B1A8A58B}" type="presParOf" srcId="{4C5B216F-5289-4F56-B258-27F2F8766F70}" destId="{14215521-2355-4D83-96DE-1644A93DC13B}" srcOrd="0" destOrd="0" presId="urn:microsoft.com/office/officeart/2005/8/layout/pList1"/>
    <dgm:cxn modelId="{F5CFAD17-3605-4251-AF3D-F071EE83CA88}" type="presParOf" srcId="{4C5B216F-5289-4F56-B258-27F2F8766F70}" destId="{DCF36427-907D-4115-9B5E-F24120B75A96}" srcOrd="1" destOrd="0" presId="urn:microsoft.com/office/officeart/2005/8/layout/pList1"/>
    <dgm:cxn modelId="{7A2B950A-72FA-4EFF-8CA2-97F02C59B073}" type="presParOf" srcId="{4170E71A-BE65-463F-B54F-7449F0138796}" destId="{DA076256-2D1F-439F-90D9-510E994A7B44}" srcOrd="3" destOrd="0" presId="urn:microsoft.com/office/officeart/2005/8/layout/pList1"/>
    <dgm:cxn modelId="{8492AC59-620B-49AB-900F-275B8B74C416}" type="presParOf" srcId="{4170E71A-BE65-463F-B54F-7449F0138796}" destId="{CC210D1A-D5F8-4498-8D66-297B690CB0C4}" srcOrd="4" destOrd="0" presId="urn:microsoft.com/office/officeart/2005/8/layout/pList1"/>
    <dgm:cxn modelId="{06922B19-79DC-4DCB-9475-FDA505634EDD}" type="presParOf" srcId="{CC210D1A-D5F8-4498-8D66-297B690CB0C4}" destId="{07044C25-0975-4F06-80C8-674EC2CC6D9E}" srcOrd="0" destOrd="0" presId="urn:microsoft.com/office/officeart/2005/8/layout/pList1"/>
    <dgm:cxn modelId="{BB7669EE-085E-4C85-97E7-580F66DCCB9E}" type="presParOf" srcId="{CC210D1A-D5F8-4498-8D66-297B690CB0C4}" destId="{43D0A3DC-45E9-4A13-9197-A2315D48164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2C4E3-6A63-46C3-A4B1-4DEF11CBD83D}" type="doc">
      <dgm:prSet loTypeId="urn:microsoft.com/office/officeart/2005/8/layout/h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2B03311-9512-4A6B-8C0A-24CD559F274E}">
      <dgm:prSet phldrT="[文字]" custT="1"/>
      <dgm:spPr/>
      <dgm:t>
        <a:bodyPr/>
        <a:lstStyle/>
        <a:p>
          <a:r>
            <a:rPr lang="zh-TW" altLang="en-US" sz="2000" dirty="0" smtClean="0"/>
            <a:t>事件</a:t>
          </a:r>
          <a:endParaRPr lang="zh-TW" altLang="en-US" sz="2000" dirty="0"/>
        </a:p>
      </dgm:t>
    </dgm:pt>
    <dgm:pt modelId="{CD6D9642-7592-460A-AF75-01CDD577A806}" type="parTrans" cxnId="{269F1B42-740C-4DE1-AA93-56F504478941}">
      <dgm:prSet/>
      <dgm:spPr/>
      <dgm:t>
        <a:bodyPr/>
        <a:lstStyle/>
        <a:p>
          <a:endParaRPr lang="zh-TW" altLang="en-US"/>
        </a:p>
      </dgm:t>
    </dgm:pt>
    <dgm:pt modelId="{0DF8325B-104D-4B31-B7E6-1BCE8E463ED2}" type="sibTrans" cxnId="{269F1B42-740C-4DE1-AA93-56F504478941}">
      <dgm:prSet/>
      <dgm:spPr/>
      <dgm:t>
        <a:bodyPr/>
        <a:lstStyle/>
        <a:p>
          <a:endParaRPr lang="zh-TW" altLang="en-US"/>
        </a:p>
      </dgm:t>
    </dgm:pt>
    <dgm:pt modelId="{80A2908D-26F1-4EFE-BE67-0572226AD97B}">
      <dgm:prSet phldrT="[文字]" custT="1"/>
      <dgm:spPr/>
      <dgm:t>
        <a:bodyPr/>
        <a:lstStyle/>
        <a:p>
          <a:r>
            <a:rPr lang="zh-TW" sz="1800" dirty="0" smtClean="0"/>
            <a:t>下載</a:t>
          </a:r>
          <a:r>
            <a:rPr lang="en-US" sz="1800" dirty="0" smtClean="0"/>
            <a:t>APP</a:t>
          </a:r>
          <a:r>
            <a:rPr lang="zh-TW" sz="1800" dirty="0" smtClean="0"/>
            <a:t>並開啟進入註冊</a:t>
          </a:r>
          <a:r>
            <a:rPr lang="zh-TW" sz="1800" dirty="0" smtClean="0"/>
            <a:t>畫面</a:t>
          </a:r>
          <a:r>
            <a:rPr lang="zh-TW" altLang="en-US" sz="1800" dirty="0" smtClean="0"/>
            <a:t>，登入帳戶，查詢進度與進入討論區</a:t>
          </a:r>
          <a:endParaRPr lang="zh-TW" altLang="en-US" sz="1800" dirty="0"/>
        </a:p>
      </dgm:t>
    </dgm:pt>
    <dgm:pt modelId="{C3B61D97-484E-40E6-A328-2A7D626DEAA6}" type="parTrans" cxnId="{0D5CAEF6-A8CE-4075-BF88-C15A169662AE}">
      <dgm:prSet/>
      <dgm:spPr/>
      <dgm:t>
        <a:bodyPr/>
        <a:lstStyle/>
        <a:p>
          <a:endParaRPr lang="zh-TW" altLang="en-US"/>
        </a:p>
      </dgm:t>
    </dgm:pt>
    <dgm:pt modelId="{8C557723-3B6A-43BF-974C-A5A1B1B98297}" type="sibTrans" cxnId="{0D5CAEF6-A8CE-4075-BF88-C15A169662AE}">
      <dgm:prSet/>
      <dgm:spPr/>
      <dgm:t>
        <a:bodyPr/>
        <a:lstStyle/>
        <a:p>
          <a:endParaRPr lang="zh-TW" altLang="en-US"/>
        </a:p>
      </dgm:t>
    </dgm:pt>
    <dgm:pt modelId="{C1A9FF01-5129-4528-B618-72B9A878ABBF}">
      <dgm:prSet phldrT="[文字]" custT="1"/>
      <dgm:spPr/>
      <dgm:t>
        <a:bodyPr/>
        <a:lstStyle/>
        <a:p>
          <a:r>
            <a:rPr lang="zh-TW" altLang="en-US" sz="2000" dirty="0" smtClean="0"/>
            <a:t>使用案例</a:t>
          </a:r>
          <a:endParaRPr lang="zh-TW" altLang="en-US" sz="2000" dirty="0"/>
        </a:p>
      </dgm:t>
    </dgm:pt>
    <dgm:pt modelId="{F538D976-F28D-4F0A-9FA5-16A715FB271C}" type="parTrans" cxnId="{546608A2-74CB-4128-B5BD-49C703F436C7}">
      <dgm:prSet/>
      <dgm:spPr/>
      <dgm:t>
        <a:bodyPr/>
        <a:lstStyle/>
        <a:p>
          <a:endParaRPr lang="zh-TW" altLang="en-US"/>
        </a:p>
      </dgm:t>
    </dgm:pt>
    <dgm:pt modelId="{296C4DA2-AC60-48A3-90CE-73CE5C2F07F7}" type="sibTrans" cxnId="{546608A2-74CB-4128-B5BD-49C703F436C7}">
      <dgm:prSet/>
      <dgm:spPr/>
      <dgm:t>
        <a:bodyPr/>
        <a:lstStyle/>
        <a:p>
          <a:endParaRPr lang="zh-TW" altLang="en-US"/>
        </a:p>
      </dgm:t>
    </dgm:pt>
    <dgm:pt modelId="{BCB05ED9-94EC-4D33-9F2D-C33CCC6429F4}">
      <dgm:prSet phldrT="[文字]" custT="1"/>
      <dgm:spPr/>
      <dgm:t>
        <a:bodyPr/>
        <a:lstStyle/>
        <a:p>
          <a:r>
            <a:rPr lang="zh-TW" altLang="en-US" sz="1800" dirty="0" smtClean="0"/>
            <a:t>註冊及登錄作業</a:t>
          </a:r>
          <a:endParaRPr lang="zh-TW" altLang="en-US" sz="1800" dirty="0"/>
        </a:p>
      </dgm:t>
    </dgm:pt>
    <dgm:pt modelId="{4139BE30-E393-4A70-BF43-09552F2C12AF}" type="parTrans" cxnId="{7EA04631-DD4F-4B61-BB9E-6FEBF4D7CF8D}">
      <dgm:prSet/>
      <dgm:spPr/>
      <dgm:t>
        <a:bodyPr/>
        <a:lstStyle/>
        <a:p>
          <a:endParaRPr lang="zh-TW" altLang="en-US"/>
        </a:p>
      </dgm:t>
    </dgm:pt>
    <dgm:pt modelId="{F761640A-E0C2-4545-8278-29259E4E45B8}" type="sibTrans" cxnId="{7EA04631-DD4F-4B61-BB9E-6FEBF4D7CF8D}">
      <dgm:prSet/>
      <dgm:spPr/>
      <dgm:t>
        <a:bodyPr/>
        <a:lstStyle/>
        <a:p>
          <a:endParaRPr lang="zh-TW" altLang="en-US"/>
        </a:p>
      </dgm:t>
    </dgm:pt>
    <dgm:pt modelId="{6E8D5A30-2E30-427C-9903-DFA3EC8A43A4}">
      <dgm:prSet custT="1"/>
      <dgm:spPr/>
      <dgm:t>
        <a:bodyPr/>
        <a:lstStyle/>
        <a:p>
          <a:r>
            <a:rPr lang="zh-TW" altLang="en-US" sz="1800" dirty="0" smtClean="0"/>
            <a:t>學員選擇需要訓練之課程</a:t>
          </a:r>
          <a:endParaRPr lang="zh-TW" altLang="en-US" sz="1800" dirty="0"/>
        </a:p>
      </dgm:t>
    </dgm:pt>
    <dgm:pt modelId="{AD156111-44B4-4B34-90D4-96E23FDF3AFA}" type="parTrans" cxnId="{367F7786-D2B7-4CCE-ACF4-8744131BA771}">
      <dgm:prSet/>
      <dgm:spPr/>
      <dgm:t>
        <a:bodyPr/>
        <a:lstStyle/>
        <a:p>
          <a:endParaRPr lang="zh-TW" altLang="en-US"/>
        </a:p>
      </dgm:t>
    </dgm:pt>
    <dgm:pt modelId="{DEDF920C-5727-4F22-BC48-DAA7AEDAE6FF}" type="sibTrans" cxnId="{367F7786-D2B7-4CCE-ACF4-8744131BA771}">
      <dgm:prSet/>
      <dgm:spPr/>
      <dgm:t>
        <a:bodyPr/>
        <a:lstStyle/>
        <a:p>
          <a:endParaRPr lang="zh-TW" altLang="en-US"/>
        </a:p>
      </dgm:t>
    </dgm:pt>
    <dgm:pt modelId="{55DADCE5-869E-4612-982C-6BADB53233EB}">
      <dgm:prSet custT="1"/>
      <dgm:spPr/>
      <dgm:t>
        <a:bodyPr/>
        <a:lstStyle/>
        <a:p>
          <a:r>
            <a:rPr lang="zh-TW" altLang="en-US" sz="1800" dirty="0" smtClean="0"/>
            <a:t>建立教學流程</a:t>
          </a:r>
          <a:endParaRPr lang="zh-TW" altLang="en-US" sz="1800" dirty="0"/>
        </a:p>
      </dgm:t>
    </dgm:pt>
    <dgm:pt modelId="{8AB212CF-0F02-42E0-B3E8-F808F88E4BC6}" type="parTrans" cxnId="{FEE7CFFC-5539-4426-B848-9F310ED147E3}">
      <dgm:prSet/>
      <dgm:spPr/>
      <dgm:t>
        <a:bodyPr/>
        <a:lstStyle/>
        <a:p>
          <a:endParaRPr lang="zh-TW" altLang="en-US"/>
        </a:p>
      </dgm:t>
    </dgm:pt>
    <dgm:pt modelId="{135EBC05-D791-4FE9-8FF0-64398A803939}" type="sibTrans" cxnId="{FEE7CFFC-5539-4426-B848-9F310ED147E3}">
      <dgm:prSet/>
      <dgm:spPr/>
      <dgm:t>
        <a:bodyPr/>
        <a:lstStyle/>
        <a:p>
          <a:endParaRPr lang="zh-TW" altLang="en-US"/>
        </a:p>
      </dgm:t>
    </dgm:pt>
    <dgm:pt modelId="{610830FC-6570-40F8-A0D6-EEED501CA42F}">
      <dgm:prSet custT="1"/>
      <dgm:spPr/>
      <dgm:t>
        <a:bodyPr/>
        <a:lstStyle/>
        <a:p>
          <a:r>
            <a:rPr lang="zh-TW" altLang="en-US" sz="1800" dirty="0" smtClean="0"/>
            <a:t>審核機制</a:t>
          </a:r>
          <a:endParaRPr lang="zh-TW" altLang="en-US" sz="1800" dirty="0"/>
        </a:p>
      </dgm:t>
    </dgm:pt>
    <dgm:pt modelId="{5AD7CE4F-877A-40A8-A787-194000845B10}" type="parTrans" cxnId="{BB5E07E9-8CAA-4D62-9644-F2A7B6A3215B}">
      <dgm:prSet/>
      <dgm:spPr/>
      <dgm:t>
        <a:bodyPr/>
        <a:lstStyle/>
        <a:p>
          <a:endParaRPr lang="zh-TW" altLang="en-US"/>
        </a:p>
      </dgm:t>
    </dgm:pt>
    <dgm:pt modelId="{81AA1B94-AFEC-4AC1-BBBC-F0F6741E75C7}" type="sibTrans" cxnId="{BB5E07E9-8CAA-4D62-9644-F2A7B6A3215B}">
      <dgm:prSet/>
      <dgm:spPr/>
      <dgm:t>
        <a:bodyPr/>
        <a:lstStyle/>
        <a:p>
          <a:endParaRPr lang="zh-TW" altLang="en-US"/>
        </a:p>
      </dgm:t>
    </dgm:pt>
    <dgm:pt modelId="{D449A9AF-1BE1-4582-87A6-14C80A6F4F77}">
      <dgm:prSet custT="1"/>
      <dgm:spPr/>
      <dgm:t>
        <a:bodyPr/>
        <a:lstStyle/>
        <a:p>
          <a:r>
            <a:rPr lang="zh-TW" altLang="en-US" sz="1800" dirty="0" smtClean="0"/>
            <a:t>學員課程選擇</a:t>
          </a:r>
          <a:endParaRPr lang="zh-TW" altLang="en-US" sz="1800" dirty="0"/>
        </a:p>
      </dgm:t>
    </dgm:pt>
    <dgm:pt modelId="{21F1746D-D1C9-402C-9733-8E7B4B3A67BC}" type="parTrans" cxnId="{056C0A03-10D7-4337-AA36-833BB9884621}">
      <dgm:prSet/>
      <dgm:spPr/>
      <dgm:t>
        <a:bodyPr/>
        <a:lstStyle/>
        <a:p>
          <a:endParaRPr lang="zh-TW" altLang="en-US"/>
        </a:p>
      </dgm:t>
    </dgm:pt>
    <dgm:pt modelId="{93397BCB-B65A-400B-A5B9-4C4D33C0A977}" type="sibTrans" cxnId="{056C0A03-10D7-4337-AA36-833BB9884621}">
      <dgm:prSet/>
      <dgm:spPr/>
      <dgm:t>
        <a:bodyPr/>
        <a:lstStyle/>
        <a:p>
          <a:endParaRPr lang="zh-TW" altLang="en-US"/>
        </a:p>
      </dgm:t>
    </dgm:pt>
    <dgm:pt modelId="{8D6768E8-1F5B-45CF-9491-046882450C4D}">
      <dgm:prSet custT="1"/>
      <dgm:spPr/>
      <dgm:t>
        <a:bodyPr/>
        <a:lstStyle/>
        <a:p>
          <a:r>
            <a:rPr lang="zh-TW" altLang="en-US" sz="1800" dirty="0" smtClean="0"/>
            <a:t>設定教學選項</a:t>
          </a:r>
          <a:endParaRPr lang="zh-TW" altLang="en-US" sz="1800" dirty="0"/>
        </a:p>
      </dgm:t>
    </dgm:pt>
    <dgm:pt modelId="{A41868C3-BFD3-4DD9-A8A9-FE6B8CB26B44}" type="parTrans" cxnId="{87A1096B-51A1-4DCA-8A53-76D1E31BC8FF}">
      <dgm:prSet/>
      <dgm:spPr/>
      <dgm:t>
        <a:bodyPr/>
        <a:lstStyle/>
        <a:p>
          <a:endParaRPr lang="zh-TW" altLang="en-US"/>
        </a:p>
      </dgm:t>
    </dgm:pt>
    <dgm:pt modelId="{7AF47266-AAF5-4078-B06A-BA123AA6B2B2}" type="sibTrans" cxnId="{87A1096B-51A1-4DCA-8A53-76D1E31BC8FF}">
      <dgm:prSet/>
      <dgm:spPr/>
      <dgm:t>
        <a:bodyPr/>
        <a:lstStyle/>
        <a:p>
          <a:endParaRPr lang="zh-TW" altLang="en-US"/>
        </a:p>
      </dgm:t>
    </dgm:pt>
    <dgm:pt modelId="{DD44F316-BBEF-43B9-AAA1-9981F260E0E6}">
      <dgm:prSet custT="1"/>
      <dgm:spPr/>
      <dgm:t>
        <a:bodyPr/>
        <a:lstStyle/>
        <a:p>
          <a:r>
            <a:rPr lang="zh-TW" altLang="en-US" sz="1800" dirty="0" smtClean="0"/>
            <a:t>教學建立</a:t>
          </a:r>
          <a:endParaRPr lang="zh-TW" altLang="en-US" sz="1800" dirty="0"/>
        </a:p>
      </dgm:t>
    </dgm:pt>
    <dgm:pt modelId="{9C95F9C2-D1D5-437D-A3E5-A79F95910F0C}" type="parTrans" cxnId="{64B1B4F4-DC43-4707-B7B2-00EA7CA1B86E}">
      <dgm:prSet/>
      <dgm:spPr/>
      <dgm:t>
        <a:bodyPr/>
        <a:lstStyle/>
        <a:p>
          <a:endParaRPr lang="zh-TW" altLang="en-US"/>
        </a:p>
      </dgm:t>
    </dgm:pt>
    <dgm:pt modelId="{F2AD13B7-B5EE-42FF-B545-F298A4483D58}" type="sibTrans" cxnId="{64B1B4F4-DC43-4707-B7B2-00EA7CA1B86E}">
      <dgm:prSet/>
      <dgm:spPr/>
      <dgm:t>
        <a:bodyPr/>
        <a:lstStyle/>
        <a:p>
          <a:endParaRPr lang="zh-TW" altLang="en-US"/>
        </a:p>
      </dgm:t>
    </dgm:pt>
    <dgm:pt modelId="{33074160-CB95-4018-84FB-B8129E61E2CA}">
      <dgm:prSet custT="1"/>
      <dgm:spPr/>
      <dgm:t>
        <a:bodyPr/>
        <a:lstStyle/>
        <a:p>
          <a:r>
            <a:rPr lang="zh-TW" altLang="en-US" sz="1800" dirty="0" smtClean="0"/>
            <a:t>教學審核</a:t>
          </a:r>
          <a:endParaRPr lang="zh-TW" altLang="en-US" sz="1800" dirty="0"/>
        </a:p>
      </dgm:t>
    </dgm:pt>
    <dgm:pt modelId="{8723E6CD-AF3E-45AD-BD8A-542A2A23D996}" type="parTrans" cxnId="{DAB3D26A-8358-45AF-96C8-7E6D6751FEF1}">
      <dgm:prSet/>
      <dgm:spPr/>
      <dgm:t>
        <a:bodyPr/>
        <a:lstStyle/>
        <a:p>
          <a:endParaRPr lang="zh-TW" altLang="en-US"/>
        </a:p>
      </dgm:t>
    </dgm:pt>
    <dgm:pt modelId="{8AAEB03D-8C08-4ACD-A6D5-58A57051D3F8}" type="sibTrans" cxnId="{DAB3D26A-8358-45AF-96C8-7E6D6751FEF1}">
      <dgm:prSet/>
      <dgm:spPr/>
      <dgm:t>
        <a:bodyPr/>
        <a:lstStyle/>
        <a:p>
          <a:endParaRPr lang="zh-TW" altLang="en-US"/>
        </a:p>
      </dgm:t>
    </dgm:pt>
    <dgm:pt modelId="{3D633354-1DF5-4C0E-AF5E-708F3D5B4871}">
      <dgm:prSet custT="1"/>
      <dgm:spPr/>
      <dgm:t>
        <a:bodyPr/>
        <a:lstStyle/>
        <a:p>
          <a:r>
            <a:rPr lang="zh-TW" altLang="en-US" sz="1800" dirty="0" smtClean="0"/>
            <a:t>調整課程之細項</a:t>
          </a:r>
          <a:endParaRPr lang="zh-TW" altLang="en-US" sz="1800" dirty="0"/>
        </a:p>
      </dgm:t>
    </dgm:pt>
    <dgm:pt modelId="{01E31744-2F75-4580-82D7-C2FA4B55AAD1}" type="parTrans" cxnId="{8BB14339-B709-4E93-87D4-ABC394CDC9F5}">
      <dgm:prSet/>
      <dgm:spPr/>
    </dgm:pt>
    <dgm:pt modelId="{0B8DFEDC-ED4F-4A5F-88E4-25D83138BD58}" type="sibTrans" cxnId="{8BB14339-B709-4E93-87D4-ABC394CDC9F5}">
      <dgm:prSet/>
      <dgm:spPr/>
    </dgm:pt>
    <dgm:pt modelId="{1EF3807D-BC6F-47E4-80BF-D29B43569314}" type="pres">
      <dgm:prSet presAssocID="{01E2C4E3-6A63-46C3-A4B1-4DEF11CBD8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F6A41AD-436C-42B8-9639-0813C4731646}" type="pres">
      <dgm:prSet presAssocID="{42B03311-9512-4A6B-8C0A-24CD559F274E}" presName="composite" presStyleCnt="0"/>
      <dgm:spPr/>
    </dgm:pt>
    <dgm:pt modelId="{4A5B832B-C46C-48E6-8927-5E1ADBB52A23}" type="pres">
      <dgm:prSet presAssocID="{42B03311-9512-4A6B-8C0A-24CD559F274E}" presName="parTx" presStyleLbl="alignNode1" presStyleIdx="0" presStyleCnt="2" custScaleY="69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E2796D-B5AF-4DE2-AEF5-6D0507F4151F}" type="pres">
      <dgm:prSet presAssocID="{42B03311-9512-4A6B-8C0A-24CD559F274E}" presName="desTx" presStyleLbl="alignAccFollowNode1" presStyleIdx="0" presStyleCnt="2" custLinFactNeighborY="50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B73038-86A4-4293-A01D-5EFE49894F4C}" type="pres">
      <dgm:prSet presAssocID="{0DF8325B-104D-4B31-B7E6-1BCE8E463ED2}" presName="space" presStyleCnt="0"/>
      <dgm:spPr/>
    </dgm:pt>
    <dgm:pt modelId="{3B6AC1F1-453C-451F-B607-F5B671876533}" type="pres">
      <dgm:prSet presAssocID="{C1A9FF01-5129-4528-B618-72B9A878ABBF}" presName="composite" presStyleCnt="0"/>
      <dgm:spPr/>
    </dgm:pt>
    <dgm:pt modelId="{A0308D3A-0E5A-40EE-9F0D-013BD6AAE799}" type="pres">
      <dgm:prSet presAssocID="{C1A9FF01-5129-4528-B618-72B9A878ABBF}" presName="parTx" presStyleLbl="alignNode1" presStyleIdx="1" presStyleCnt="2" custScaleY="69846" custLinFactNeighborX="-13254" custLinFactNeighborY="1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65F24B-9CE8-4A0D-ABA5-F8FDBEDF40E8}" type="pres">
      <dgm:prSet presAssocID="{C1A9FF01-5129-4528-B618-72B9A878ABBF}" presName="desTx" presStyleLbl="alignAccFollowNode1" presStyleIdx="1" presStyleCnt="2" custLinFactNeighborX="-13254" custLinFactNeighborY="536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69F1B42-740C-4DE1-AA93-56F504478941}" srcId="{01E2C4E3-6A63-46C3-A4B1-4DEF11CBD83D}" destId="{42B03311-9512-4A6B-8C0A-24CD559F274E}" srcOrd="0" destOrd="0" parTransId="{CD6D9642-7592-460A-AF75-01CDD577A806}" sibTransId="{0DF8325B-104D-4B31-B7E6-1BCE8E463ED2}"/>
    <dgm:cxn modelId="{47AD5026-8847-4254-8C1A-308F519F3A83}" type="presOf" srcId="{610830FC-6570-40F8-A0D6-EEED501CA42F}" destId="{BDE2796D-B5AF-4DE2-AEF5-6D0507F4151F}" srcOrd="0" destOrd="4" presId="urn:microsoft.com/office/officeart/2005/8/layout/hList1"/>
    <dgm:cxn modelId="{BB5E07E9-8CAA-4D62-9644-F2A7B6A3215B}" srcId="{42B03311-9512-4A6B-8C0A-24CD559F274E}" destId="{610830FC-6570-40F8-A0D6-EEED501CA42F}" srcOrd="4" destOrd="0" parTransId="{5AD7CE4F-877A-40A8-A787-194000845B10}" sibTransId="{81AA1B94-AFEC-4AC1-BBBC-F0F6741E75C7}"/>
    <dgm:cxn modelId="{64B1B4F4-DC43-4707-B7B2-00EA7CA1B86E}" srcId="{C1A9FF01-5129-4528-B618-72B9A878ABBF}" destId="{DD44F316-BBEF-43B9-AAA1-9981F260E0E6}" srcOrd="3" destOrd="0" parTransId="{9C95F9C2-D1D5-437D-A3E5-A79F95910F0C}" sibTransId="{F2AD13B7-B5EE-42FF-B545-F298A4483D58}"/>
    <dgm:cxn modelId="{6B1BDCA3-863C-4D35-B7C4-4676F628C20C}" type="presOf" srcId="{D449A9AF-1BE1-4582-87A6-14C80A6F4F77}" destId="{5565F24B-9CE8-4A0D-ABA5-F8FDBEDF40E8}" srcOrd="0" destOrd="1" presId="urn:microsoft.com/office/officeart/2005/8/layout/hList1"/>
    <dgm:cxn modelId="{546608A2-74CB-4128-B5BD-49C703F436C7}" srcId="{01E2C4E3-6A63-46C3-A4B1-4DEF11CBD83D}" destId="{C1A9FF01-5129-4528-B618-72B9A878ABBF}" srcOrd="1" destOrd="0" parTransId="{F538D976-F28D-4F0A-9FA5-16A715FB271C}" sibTransId="{296C4DA2-AC60-48A3-90CE-73CE5C2F07F7}"/>
    <dgm:cxn modelId="{36397BCD-5C86-4C6E-A03F-3C28EFAE5763}" type="presOf" srcId="{3D633354-1DF5-4C0E-AF5E-708F3D5B4871}" destId="{BDE2796D-B5AF-4DE2-AEF5-6D0507F4151F}" srcOrd="0" destOrd="2" presId="urn:microsoft.com/office/officeart/2005/8/layout/hList1"/>
    <dgm:cxn modelId="{7EA04631-DD4F-4B61-BB9E-6FEBF4D7CF8D}" srcId="{C1A9FF01-5129-4528-B618-72B9A878ABBF}" destId="{BCB05ED9-94EC-4D33-9F2D-C33CCC6429F4}" srcOrd="0" destOrd="0" parTransId="{4139BE30-E393-4A70-BF43-09552F2C12AF}" sibTransId="{F761640A-E0C2-4545-8278-29259E4E45B8}"/>
    <dgm:cxn modelId="{367F7786-D2B7-4CCE-ACF4-8744131BA771}" srcId="{42B03311-9512-4A6B-8C0A-24CD559F274E}" destId="{6E8D5A30-2E30-427C-9903-DFA3EC8A43A4}" srcOrd="1" destOrd="0" parTransId="{AD156111-44B4-4B34-90D4-96E23FDF3AFA}" sibTransId="{DEDF920C-5727-4F22-BC48-DAA7AEDAE6FF}"/>
    <dgm:cxn modelId="{B7436427-05AB-45C7-B9D6-EBE97DDD7D7A}" type="presOf" srcId="{C1A9FF01-5129-4528-B618-72B9A878ABBF}" destId="{A0308D3A-0E5A-40EE-9F0D-013BD6AAE799}" srcOrd="0" destOrd="0" presId="urn:microsoft.com/office/officeart/2005/8/layout/hList1"/>
    <dgm:cxn modelId="{01632ABC-28AC-401C-91E0-922FB4C04C50}" type="presOf" srcId="{01E2C4E3-6A63-46C3-A4B1-4DEF11CBD83D}" destId="{1EF3807D-BC6F-47E4-80BF-D29B43569314}" srcOrd="0" destOrd="0" presId="urn:microsoft.com/office/officeart/2005/8/layout/hList1"/>
    <dgm:cxn modelId="{FEE7CFFC-5539-4426-B848-9F310ED147E3}" srcId="{42B03311-9512-4A6B-8C0A-24CD559F274E}" destId="{55DADCE5-869E-4612-982C-6BADB53233EB}" srcOrd="3" destOrd="0" parTransId="{8AB212CF-0F02-42E0-B3E8-F808F88E4BC6}" sibTransId="{135EBC05-D791-4FE9-8FF0-64398A803939}"/>
    <dgm:cxn modelId="{A85250FB-7DF4-4DC1-A0FB-C68C68E9A763}" type="presOf" srcId="{BCB05ED9-94EC-4D33-9F2D-C33CCC6429F4}" destId="{5565F24B-9CE8-4A0D-ABA5-F8FDBEDF40E8}" srcOrd="0" destOrd="0" presId="urn:microsoft.com/office/officeart/2005/8/layout/hList1"/>
    <dgm:cxn modelId="{EC6B0BD5-5C3D-47B0-8047-041D7E7DE881}" type="presOf" srcId="{6E8D5A30-2E30-427C-9903-DFA3EC8A43A4}" destId="{BDE2796D-B5AF-4DE2-AEF5-6D0507F4151F}" srcOrd="0" destOrd="1" presId="urn:microsoft.com/office/officeart/2005/8/layout/hList1"/>
    <dgm:cxn modelId="{1B2083C9-5071-4524-B6E6-37FCF3F707DC}" type="presOf" srcId="{8D6768E8-1F5B-45CF-9491-046882450C4D}" destId="{5565F24B-9CE8-4A0D-ABA5-F8FDBEDF40E8}" srcOrd="0" destOrd="2" presId="urn:microsoft.com/office/officeart/2005/8/layout/hList1"/>
    <dgm:cxn modelId="{AFEF09E5-C938-456D-9B04-70EEBB786126}" type="presOf" srcId="{55DADCE5-869E-4612-982C-6BADB53233EB}" destId="{BDE2796D-B5AF-4DE2-AEF5-6D0507F4151F}" srcOrd="0" destOrd="3" presId="urn:microsoft.com/office/officeart/2005/8/layout/hList1"/>
    <dgm:cxn modelId="{93F691F9-60F4-4A0B-A207-EBA1B8251E63}" type="presOf" srcId="{DD44F316-BBEF-43B9-AAA1-9981F260E0E6}" destId="{5565F24B-9CE8-4A0D-ABA5-F8FDBEDF40E8}" srcOrd="0" destOrd="3" presId="urn:microsoft.com/office/officeart/2005/8/layout/hList1"/>
    <dgm:cxn modelId="{D132F790-CF48-4B00-A407-5E87D76CD583}" type="presOf" srcId="{42B03311-9512-4A6B-8C0A-24CD559F274E}" destId="{4A5B832B-C46C-48E6-8927-5E1ADBB52A23}" srcOrd="0" destOrd="0" presId="urn:microsoft.com/office/officeart/2005/8/layout/hList1"/>
    <dgm:cxn modelId="{056C0A03-10D7-4337-AA36-833BB9884621}" srcId="{C1A9FF01-5129-4528-B618-72B9A878ABBF}" destId="{D449A9AF-1BE1-4582-87A6-14C80A6F4F77}" srcOrd="1" destOrd="0" parTransId="{21F1746D-D1C9-402C-9733-8E7B4B3A67BC}" sibTransId="{93397BCB-B65A-400B-A5B9-4C4D33C0A977}"/>
    <dgm:cxn modelId="{7B657548-A301-4993-814B-10351DCBC04E}" type="presOf" srcId="{33074160-CB95-4018-84FB-B8129E61E2CA}" destId="{5565F24B-9CE8-4A0D-ABA5-F8FDBEDF40E8}" srcOrd="0" destOrd="4" presId="urn:microsoft.com/office/officeart/2005/8/layout/hList1"/>
    <dgm:cxn modelId="{0D5CAEF6-A8CE-4075-BF88-C15A169662AE}" srcId="{42B03311-9512-4A6B-8C0A-24CD559F274E}" destId="{80A2908D-26F1-4EFE-BE67-0572226AD97B}" srcOrd="0" destOrd="0" parTransId="{C3B61D97-484E-40E6-A328-2A7D626DEAA6}" sibTransId="{8C557723-3B6A-43BF-974C-A5A1B1B98297}"/>
    <dgm:cxn modelId="{DAB3D26A-8358-45AF-96C8-7E6D6751FEF1}" srcId="{C1A9FF01-5129-4528-B618-72B9A878ABBF}" destId="{33074160-CB95-4018-84FB-B8129E61E2CA}" srcOrd="4" destOrd="0" parTransId="{8723E6CD-AF3E-45AD-BD8A-542A2A23D996}" sibTransId="{8AAEB03D-8C08-4ACD-A6D5-58A57051D3F8}"/>
    <dgm:cxn modelId="{8BB14339-B709-4E93-87D4-ABC394CDC9F5}" srcId="{42B03311-9512-4A6B-8C0A-24CD559F274E}" destId="{3D633354-1DF5-4C0E-AF5E-708F3D5B4871}" srcOrd="2" destOrd="0" parTransId="{01E31744-2F75-4580-82D7-C2FA4B55AAD1}" sibTransId="{0B8DFEDC-ED4F-4A5F-88E4-25D83138BD58}"/>
    <dgm:cxn modelId="{633CDFB0-BBBA-4AAF-A1C1-A88EFF94D0D1}" type="presOf" srcId="{80A2908D-26F1-4EFE-BE67-0572226AD97B}" destId="{BDE2796D-B5AF-4DE2-AEF5-6D0507F4151F}" srcOrd="0" destOrd="0" presId="urn:microsoft.com/office/officeart/2005/8/layout/hList1"/>
    <dgm:cxn modelId="{87A1096B-51A1-4DCA-8A53-76D1E31BC8FF}" srcId="{C1A9FF01-5129-4528-B618-72B9A878ABBF}" destId="{8D6768E8-1F5B-45CF-9491-046882450C4D}" srcOrd="2" destOrd="0" parTransId="{A41868C3-BFD3-4DD9-A8A9-FE6B8CB26B44}" sibTransId="{7AF47266-AAF5-4078-B06A-BA123AA6B2B2}"/>
    <dgm:cxn modelId="{55033C10-BA37-4CDC-86F9-AFDCDC42DB6E}" type="presParOf" srcId="{1EF3807D-BC6F-47E4-80BF-D29B43569314}" destId="{1F6A41AD-436C-42B8-9639-0813C4731646}" srcOrd="0" destOrd="0" presId="urn:microsoft.com/office/officeart/2005/8/layout/hList1"/>
    <dgm:cxn modelId="{D4E812D8-687F-42E4-8B1E-53445E314077}" type="presParOf" srcId="{1F6A41AD-436C-42B8-9639-0813C4731646}" destId="{4A5B832B-C46C-48E6-8927-5E1ADBB52A23}" srcOrd="0" destOrd="0" presId="urn:microsoft.com/office/officeart/2005/8/layout/hList1"/>
    <dgm:cxn modelId="{8F9CE04F-3109-4FF6-A9A5-77C2C101D465}" type="presParOf" srcId="{1F6A41AD-436C-42B8-9639-0813C4731646}" destId="{BDE2796D-B5AF-4DE2-AEF5-6D0507F4151F}" srcOrd="1" destOrd="0" presId="urn:microsoft.com/office/officeart/2005/8/layout/hList1"/>
    <dgm:cxn modelId="{5B532ABE-0EB1-4F18-BF1C-7A65F27A4D26}" type="presParOf" srcId="{1EF3807D-BC6F-47E4-80BF-D29B43569314}" destId="{62B73038-86A4-4293-A01D-5EFE49894F4C}" srcOrd="1" destOrd="0" presId="urn:microsoft.com/office/officeart/2005/8/layout/hList1"/>
    <dgm:cxn modelId="{1B8DE6E4-74B0-47A9-84A9-205616471A5D}" type="presParOf" srcId="{1EF3807D-BC6F-47E4-80BF-D29B43569314}" destId="{3B6AC1F1-453C-451F-B607-F5B671876533}" srcOrd="2" destOrd="0" presId="urn:microsoft.com/office/officeart/2005/8/layout/hList1"/>
    <dgm:cxn modelId="{4A174DB4-8DB3-4485-944C-570F5BAC89F5}" type="presParOf" srcId="{3B6AC1F1-453C-451F-B607-F5B671876533}" destId="{A0308D3A-0E5A-40EE-9F0D-013BD6AAE799}" srcOrd="0" destOrd="0" presId="urn:microsoft.com/office/officeart/2005/8/layout/hList1"/>
    <dgm:cxn modelId="{CA5B1909-DAA4-4FF4-B483-D92C3548D128}" type="presParOf" srcId="{3B6AC1F1-453C-451F-B607-F5B671876533}" destId="{5565F24B-9CE8-4A0D-ABA5-F8FDBEDF40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F0ED9-3B9F-477F-94B4-86856B67656B}">
      <dsp:nvSpPr>
        <dsp:cNvPr id="0" name=""/>
        <dsp:cNvSpPr/>
      </dsp:nvSpPr>
      <dsp:spPr>
        <a:xfrm>
          <a:off x="0" y="243126"/>
          <a:ext cx="2462932" cy="125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297BC-9AD6-4B30-964F-EFFCB5F69556}">
      <dsp:nvSpPr>
        <dsp:cNvPr id="0" name=""/>
        <dsp:cNvSpPr/>
      </dsp:nvSpPr>
      <dsp:spPr>
        <a:xfrm>
          <a:off x="1552" y="1688136"/>
          <a:ext cx="2462932" cy="91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1.</a:t>
          </a:r>
          <a:r>
            <a:rPr lang="zh-TW" altLang="en-US" sz="1400" kern="1200" dirty="0" smtClean="0"/>
            <a:t>健身</a:t>
          </a:r>
          <a:r>
            <a:rPr lang="en-US" altLang="zh-TW" sz="1400" kern="1200" dirty="0" smtClean="0"/>
            <a:t>APP</a:t>
          </a:r>
          <a:r>
            <a:rPr lang="zh-TW" altLang="en-US" sz="1400" kern="1200" dirty="0" smtClean="0"/>
            <a:t>之設計</a:t>
          </a:r>
          <a:endParaRPr lang="en-US" altLang="zh-TW" sz="1400" kern="1200" dirty="0" smtClean="0"/>
        </a:p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2.</a:t>
          </a:r>
          <a:r>
            <a:rPr lang="zh-TW" sz="1400" kern="1200" dirty="0" smtClean="0"/>
            <a:t>管理系統運作。</a:t>
          </a:r>
        </a:p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3.</a:t>
          </a:r>
          <a:r>
            <a:rPr lang="zh-TW" sz="1400" kern="1200" dirty="0" smtClean="0"/>
            <a:t>審核討論區文章並協助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  </a:t>
          </a:r>
          <a:r>
            <a:rPr lang="zh-TW" sz="1400" kern="1200" dirty="0" smtClean="0"/>
            <a:t>公開學習文章。</a:t>
          </a:r>
        </a:p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 dirty="0"/>
        </a:p>
      </dsp:txBody>
      <dsp:txXfrm>
        <a:off x="1552" y="1688136"/>
        <a:ext cx="2462932" cy="913747"/>
      </dsp:txXfrm>
    </dsp:sp>
    <dsp:sp modelId="{14215521-2355-4D83-96DE-1644A93DC13B}">
      <dsp:nvSpPr>
        <dsp:cNvPr id="0" name=""/>
        <dsp:cNvSpPr/>
      </dsp:nvSpPr>
      <dsp:spPr>
        <a:xfrm>
          <a:off x="2710881" y="243126"/>
          <a:ext cx="2462932" cy="125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36427-907D-4115-9B5E-F24120B75A96}">
      <dsp:nvSpPr>
        <dsp:cNvPr id="0" name=""/>
        <dsp:cNvSpPr/>
      </dsp:nvSpPr>
      <dsp:spPr>
        <a:xfrm>
          <a:off x="2710881" y="1688136"/>
          <a:ext cx="2462932" cy="91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1.</a:t>
          </a:r>
          <a:r>
            <a:rPr lang="zh-TW" sz="1400" kern="1200" dirty="0" smtClean="0"/>
            <a:t>發布教學給予系統審核，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  </a:t>
          </a:r>
          <a:r>
            <a:rPr lang="zh-TW" sz="1400" kern="1200" dirty="0" smtClean="0"/>
            <a:t>並公開教學給學員。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2.</a:t>
          </a:r>
          <a:r>
            <a:rPr lang="zh-TW" sz="1400" kern="1200" dirty="0" smtClean="0"/>
            <a:t>獲得積分，取得類似於版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  </a:t>
          </a:r>
          <a:r>
            <a:rPr lang="zh-TW" sz="1400" kern="1200" dirty="0" smtClean="0"/>
            <a:t>主的權限。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3.</a:t>
          </a:r>
          <a:r>
            <a:rPr lang="zh-TW" sz="1400" kern="1200" dirty="0" smtClean="0"/>
            <a:t>推廣健身正確知識</a:t>
          </a:r>
          <a:endParaRPr lang="zh-TW" altLang="en-US" sz="1400" kern="1200" dirty="0"/>
        </a:p>
      </dsp:txBody>
      <dsp:txXfrm>
        <a:off x="2710881" y="1688136"/>
        <a:ext cx="2462932" cy="913747"/>
      </dsp:txXfrm>
    </dsp:sp>
    <dsp:sp modelId="{07044C25-0975-4F06-80C8-674EC2CC6D9E}">
      <dsp:nvSpPr>
        <dsp:cNvPr id="0" name=""/>
        <dsp:cNvSpPr/>
      </dsp:nvSpPr>
      <dsp:spPr>
        <a:xfrm>
          <a:off x="5420210" y="259162"/>
          <a:ext cx="2462932" cy="125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0A3DC-45E9-4A13-9197-A2315D48164F}">
      <dsp:nvSpPr>
        <dsp:cNvPr id="0" name=""/>
        <dsp:cNvSpPr/>
      </dsp:nvSpPr>
      <dsp:spPr>
        <a:xfrm>
          <a:off x="5420210" y="1688136"/>
          <a:ext cx="2462932" cy="91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1.</a:t>
          </a:r>
          <a:r>
            <a:rPr lang="zh-TW" sz="1400" kern="1200" dirty="0" smtClean="0"/>
            <a:t>使用系統學習健身相關知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  </a:t>
          </a:r>
          <a:r>
            <a:rPr lang="zh-TW" sz="1400" kern="1200" dirty="0" smtClean="0"/>
            <a:t>識。</a:t>
          </a:r>
        </a:p>
        <a:p>
          <a:pPr lvl="0" algn="l" defTabSz="6223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2.</a:t>
          </a:r>
          <a:r>
            <a:rPr lang="zh-TW" sz="1400" kern="1200" dirty="0" smtClean="0"/>
            <a:t>在討論區可以自由發言、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  </a:t>
          </a:r>
          <a:r>
            <a:rPr lang="zh-TW" sz="1400" kern="1200" dirty="0" smtClean="0"/>
            <a:t>投票。</a:t>
          </a:r>
          <a:endParaRPr lang="zh-TW" altLang="en-US" sz="1400" kern="1200" dirty="0"/>
        </a:p>
      </dsp:txBody>
      <dsp:txXfrm>
        <a:off x="5420210" y="1688136"/>
        <a:ext cx="2462932" cy="913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832B-C46C-48E6-8927-5E1ADBB52A23}">
      <dsp:nvSpPr>
        <dsp:cNvPr id="0" name=""/>
        <dsp:cNvSpPr/>
      </dsp:nvSpPr>
      <dsp:spPr>
        <a:xfrm>
          <a:off x="40" y="349950"/>
          <a:ext cx="3879303" cy="528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事件</a:t>
          </a:r>
          <a:endParaRPr lang="zh-TW" altLang="en-US" sz="2000" kern="1200" dirty="0"/>
        </a:p>
      </dsp:txBody>
      <dsp:txXfrm>
        <a:off x="40" y="349950"/>
        <a:ext cx="3879303" cy="528735"/>
      </dsp:txXfrm>
    </dsp:sp>
    <dsp:sp modelId="{BDE2796D-B5AF-4DE2-AEF5-6D0507F4151F}">
      <dsp:nvSpPr>
        <dsp:cNvPr id="0" name=""/>
        <dsp:cNvSpPr/>
      </dsp:nvSpPr>
      <dsp:spPr>
        <a:xfrm>
          <a:off x="40" y="900732"/>
          <a:ext cx="3879303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/>
            <a:t>下載</a:t>
          </a:r>
          <a:r>
            <a:rPr lang="en-US" sz="1800" kern="1200" dirty="0" smtClean="0"/>
            <a:t>APP</a:t>
          </a:r>
          <a:r>
            <a:rPr lang="zh-TW" sz="1800" kern="1200" dirty="0" smtClean="0"/>
            <a:t>並開啟進入註冊</a:t>
          </a:r>
          <a:r>
            <a:rPr lang="zh-TW" sz="1800" kern="1200" dirty="0" smtClean="0"/>
            <a:t>畫面</a:t>
          </a:r>
          <a:r>
            <a:rPr lang="zh-TW" altLang="en-US" sz="1800" kern="1200" dirty="0" smtClean="0"/>
            <a:t>，登入帳戶，查詢進度與進入討論區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學員選擇需要訓練之課程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調整課程之細項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建立教學流程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審核機制</a:t>
          </a:r>
          <a:endParaRPr lang="zh-TW" altLang="en-US" sz="1800" kern="1200" dirty="0"/>
        </a:p>
      </dsp:txBody>
      <dsp:txXfrm>
        <a:off x="40" y="900732"/>
        <a:ext cx="3879303" cy="2679120"/>
      </dsp:txXfrm>
    </dsp:sp>
    <dsp:sp modelId="{A0308D3A-0E5A-40EE-9F0D-013BD6AAE799}">
      <dsp:nvSpPr>
        <dsp:cNvPr id="0" name=""/>
        <dsp:cNvSpPr/>
      </dsp:nvSpPr>
      <dsp:spPr>
        <a:xfrm>
          <a:off x="3908283" y="364008"/>
          <a:ext cx="3879303" cy="5287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使用案例</a:t>
          </a:r>
          <a:endParaRPr lang="zh-TW" altLang="en-US" sz="2000" kern="1200" dirty="0"/>
        </a:p>
      </dsp:txBody>
      <dsp:txXfrm>
        <a:off x="3908283" y="364008"/>
        <a:ext cx="3879303" cy="528735"/>
      </dsp:txXfrm>
    </dsp:sp>
    <dsp:sp modelId="{5565F24B-9CE8-4A0D-ABA5-F8FDBEDF40E8}">
      <dsp:nvSpPr>
        <dsp:cNvPr id="0" name=""/>
        <dsp:cNvSpPr/>
      </dsp:nvSpPr>
      <dsp:spPr>
        <a:xfrm>
          <a:off x="3908283" y="908395"/>
          <a:ext cx="3879303" cy="2679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註冊及登錄作業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學員課程選擇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設定教學選項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教學建立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教學審核</a:t>
          </a:r>
          <a:endParaRPr lang="zh-TW" altLang="en-US" sz="1800" kern="1200" dirty="0"/>
        </a:p>
      </dsp:txBody>
      <dsp:txXfrm>
        <a:off x="3908283" y="908395"/>
        <a:ext cx="3879303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5035" y="3287117"/>
            <a:ext cx="5886782" cy="419099"/>
          </a:xfrm>
        </p:spPr>
        <p:txBody>
          <a:bodyPr anchor="t">
            <a:normAutofit/>
          </a:bodyPr>
          <a:lstStyle>
            <a:lvl1pPr marL="0" marR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85000"/>
                  </a:schemeClr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D373123C-48EE-41EC-80A5-0B4A0FB68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5035" y="2495100"/>
            <a:ext cx="5886782" cy="792017"/>
          </a:xfrm>
          <a:noFill/>
        </p:spPr>
        <p:txBody>
          <a:bodyPr lIns="67500" rIns="67500" anchor="b">
            <a:normAutofit/>
          </a:bodyPr>
          <a:lstStyle>
            <a:lvl1pPr algn="l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34410" y="1520779"/>
            <a:ext cx="5692766" cy="858999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34410" y="2379778"/>
            <a:ext cx="5692766" cy="81215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334409" y="1531088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/>
        </p:nvCxnSpPr>
        <p:spPr>
          <a:xfrm>
            <a:off x="1334409" y="3199022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3D8C57B-30ED-465A-8953-86E03E09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05BC875-D32C-47E6-AB3E-495932B3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84FED45-193F-43E7-9802-64483D98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5305FD-E8E0-4F6F-84BC-4E6B369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23C8B47-7B41-420B-8A20-9968938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95E1B-44AE-483A-9CBB-87B72E6E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76482" y="2417315"/>
            <a:ext cx="4152803" cy="49183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176482" y="3075856"/>
            <a:ext cx="4152803" cy="233153"/>
          </a:xfrm>
        </p:spPr>
        <p:txBody>
          <a:bodyPr vert="horz" lIns="68580" tIns="34290" rIns="68580" bIns="34290" rtlCol="0" anchor="b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176482" y="3312582"/>
            <a:ext cx="4152803" cy="233153"/>
          </a:xfrm>
        </p:spPr>
        <p:txBody>
          <a:bodyPr vert="horz" lIns="68580" tIns="34290" rIns="68580" bIns="34290" rtlCol="0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71" name="直接连接符 70"/>
          <p:cNvCxnSpPr/>
          <p:nvPr userDrawn="1"/>
        </p:nvCxnSpPr>
        <p:spPr>
          <a:xfrm>
            <a:off x="1176482" y="3651943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108885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227221"/>
            <a:ext cx="8137922" cy="33804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2018/10/31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1102391"/>
            <a:ext cx="8137923" cy="0"/>
          </a:xfrm>
          <a:prstGeom prst="line">
            <a:avLst/>
          </a:prstGeom>
          <a:ln w="19050">
            <a:solidFill>
              <a:srgbClr val="FCC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1" y="1"/>
            <a:ext cx="3930323" cy="2007617"/>
          </a:xfrm>
          <a:custGeom>
            <a:avLst/>
            <a:gdLst>
              <a:gd name="connsiteX0" fmla="*/ 0 w 5240431"/>
              <a:gd name="connsiteY0" fmla="*/ 2503135 h 2676823"/>
              <a:gd name="connsiteX1" fmla="*/ 9911 w 5240431"/>
              <a:gd name="connsiteY1" fmla="*/ 2509550 h 2676823"/>
              <a:gd name="connsiteX2" fmla="*/ 9911 w 5240431"/>
              <a:gd name="connsiteY2" fmla="*/ 2666890 h 2676823"/>
              <a:gd name="connsiteX3" fmla="*/ 6246 w 5240431"/>
              <a:gd name="connsiteY3" fmla="*/ 2670563 h 2676823"/>
              <a:gd name="connsiteX4" fmla="*/ 0 w 5240431"/>
              <a:gd name="connsiteY4" fmla="*/ 2676823 h 2676823"/>
              <a:gd name="connsiteX5" fmla="*/ 2708616 w 5240431"/>
              <a:gd name="connsiteY5" fmla="*/ 1766419 h 2676823"/>
              <a:gd name="connsiteX6" fmla="*/ 2786187 w 5240431"/>
              <a:gd name="connsiteY6" fmla="*/ 1798350 h 2676823"/>
              <a:gd name="connsiteX7" fmla="*/ 2786187 w 5240431"/>
              <a:gd name="connsiteY7" fmla="*/ 1955690 h 2676823"/>
              <a:gd name="connsiteX8" fmla="*/ 2553473 w 5240431"/>
              <a:gd name="connsiteY8" fmla="*/ 2190775 h 2676823"/>
              <a:gd name="connsiteX9" fmla="*/ 2398330 w 5240431"/>
              <a:gd name="connsiteY9" fmla="*/ 2190775 h 2676823"/>
              <a:gd name="connsiteX10" fmla="*/ 2398330 w 5240431"/>
              <a:gd name="connsiteY10" fmla="*/ 2033434 h 2676823"/>
              <a:gd name="connsiteX11" fmla="*/ 2631044 w 5240431"/>
              <a:gd name="connsiteY11" fmla="*/ 1798350 h 2676823"/>
              <a:gd name="connsiteX12" fmla="*/ 2708616 w 5240431"/>
              <a:gd name="connsiteY12" fmla="*/ 1766419 h 2676823"/>
              <a:gd name="connsiteX13" fmla="*/ 2332831 w 5240431"/>
              <a:gd name="connsiteY13" fmla="*/ 1631499 h 2676823"/>
              <a:gd name="connsiteX14" fmla="*/ 2410277 w 5240431"/>
              <a:gd name="connsiteY14" fmla="*/ 1663483 h 2676823"/>
              <a:gd name="connsiteX15" fmla="*/ 2410277 w 5240431"/>
              <a:gd name="connsiteY15" fmla="*/ 1821082 h 2676823"/>
              <a:gd name="connsiteX16" fmla="*/ 2255386 w 5240431"/>
              <a:gd name="connsiteY16" fmla="*/ 1821082 h 2676823"/>
              <a:gd name="connsiteX17" fmla="*/ 2255386 w 5240431"/>
              <a:gd name="connsiteY17" fmla="*/ 1663483 h 2676823"/>
              <a:gd name="connsiteX18" fmla="*/ 2332831 w 5240431"/>
              <a:gd name="connsiteY18" fmla="*/ 1631499 h 2676823"/>
              <a:gd name="connsiteX19" fmla="*/ 2816565 w 5240431"/>
              <a:gd name="connsiteY19" fmla="*/ 1142958 h 2676823"/>
              <a:gd name="connsiteX20" fmla="*/ 2894136 w 5240431"/>
              <a:gd name="connsiteY20" fmla="*/ 1176167 h 2676823"/>
              <a:gd name="connsiteX21" fmla="*/ 2894136 w 5240431"/>
              <a:gd name="connsiteY21" fmla="*/ 1332986 h 2676823"/>
              <a:gd name="connsiteX22" fmla="*/ 2661422 w 5240431"/>
              <a:gd name="connsiteY22" fmla="*/ 1567293 h 2676823"/>
              <a:gd name="connsiteX23" fmla="*/ 2506280 w 5240431"/>
              <a:gd name="connsiteY23" fmla="*/ 1567293 h 2676823"/>
              <a:gd name="connsiteX24" fmla="*/ 2506280 w 5240431"/>
              <a:gd name="connsiteY24" fmla="*/ 1410473 h 2676823"/>
              <a:gd name="connsiteX25" fmla="*/ 2738994 w 5240431"/>
              <a:gd name="connsiteY25" fmla="*/ 1176167 h 2676823"/>
              <a:gd name="connsiteX26" fmla="*/ 2816565 w 5240431"/>
              <a:gd name="connsiteY26" fmla="*/ 1142958 h 2676823"/>
              <a:gd name="connsiteX27" fmla="*/ 1805646 w 5240431"/>
              <a:gd name="connsiteY27" fmla="*/ 1131410 h 2676823"/>
              <a:gd name="connsiteX28" fmla="*/ 1883180 w 5240431"/>
              <a:gd name="connsiteY28" fmla="*/ 1163314 h 2676823"/>
              <a:gd name="connsiteX29" fmla="*/ 1883180 w 5240431"/>
              <a:gd name="connsiteY29" fmla="*/ 1320523 h 2676823"/>
              <a:gd name="connsiteX30" fmla="*/ 1556429 w 5240431"/>
              <a:gd name="connsiteY30" fmla="*/ 1649736 h 2676823"/>
              <a:gd name="connsiteX31" fmla="*/ 1401360 w 5240431"/>
              <a:gd name="connsiteY31" fmla="*/ 1649736 h 2676823"/>
              <a:gd name="connsiteX32" fmla="*/ 1401360 w 5240431"/>
              <a:gd name="connsiteY32" fmla="*/ 1492528 h 2676823"/>
              <a:gd name="connsiteX33" fmla="*/ 1728111 w 5240431"/>
              <a:gd name="connsiteY33" fmla="*/ 1163314 h 2676823"/>
              <a:gd name="connsiteX34" fmla="*/ 1805646 w 5240431"/>
              <a:gd name="connsiteY34" fmla="*/ 1131410 h 2676823"/>
              <a:gd name="connsiteX35" fmla="*/ 4929462 w 5240431"/>
              <a:gd name="connsiteY35" fmla="*/ 0 h 2676823"/>
              <a:gd name="connsiteX36" fmla="*/ 5240431 w 5240431"/>
              <a:gd name="connsiteY36" fmla="*/ 0 h 2676823"/>
              <a:gd name="connsiteX37" fmla="*/ 5233955 w 5240431"/>
              <a:gd name="connsiteY37" fmla="*/ 6527 h 2676823"/>
              <a:gd name="connsiteX38" fmla="*/ 3277649 w 5240431"/>
              <a:gd name="connsiteY38" fmla="*/ 1978392 h 2676823"/>
              <a:gd name="connsiteX39" fmla="*/ 3122493 w 5240431"/>
              <a:gd name="connsiteY39" fmla="*/ 1978392 h 2676823"/>
              <a:gd name="connsiteX40" fmla="*/ 3122493 w 5240431"/>
              <a:gd name="connsiteY40" fmla="*/ 1821340 h 2676823"/>
              <a:gd name="connsiteX41" fmla="*/ 4736054 w 5240431"/>
              <a:gd name="connsiteY41" fmla="*/ 194947 h 2676823"/>
              <a:gd name="connsiteX42" fmla="*/ 4417601 w 5240431"/>
              <a:gd name="connsiteY42" fmla="*/ 0 h 2676823"/>
              <a:gd name="connsiteX43" fmla="*/ 4728653 w 5240431"/>
              <a:gd name="connsiteY43" fmla="*/ 0 h 2676823"/>
              <a:gd name="connsiteX44" fmla="*/ 4590647 w 5240431"/>
              <a:gd name="connsiteY44" fmla="*/ 139018 h 2676823"/>
              <a:gd name="connsiteX45" fmla="*/ 3021802 w 5240431"/>
              <a:gd name="connsiteY45" fmla="*/ 1719371 h 2676823"/>
              <a:gd name="connsiteX46" fmla="*/ 2866647 w 5240431"/>
              <a:gd name="connsiteY46" fmla="*/ 1719371 h 2676823"/>
              <a:gd name="connsiteX47" fmla="*/ 2866647 w 5240431"/>
              <a:gd name="connsiteY47" fmla="*/ 1562331 h 2676823"/>
              <a:gd name="connsiteX48" fmla="*/ 4294221 w 5240431"/>
              <a:gd name="connsiteY48" fmla="*/ 124285 h 2676823"/>
              <a:gd name="connsiteX49" fmla="*/ 3905776 w 5240431"/>
              <a:gd name="connsiteY49" fmla="*/ 0 h 2676823"/>
              <a:gd name="connsiteX50" fmla="*/ 4216768 w 5240431"/>
              <a:gd name="connsiteY50" fmla="*/ 0 h 2676823"/>
              <a:gd name="connsiteX51" fmla="*/ 4129503 w 5240431"/>
              <a:gd name="connsiteY51" fmla="*/ 87963 h 2676823"/>
              <a:gd name="connsiteX52" fmla="*/ 3128169 w 5240431"/>
              <a:gd name="connsiteY52" fmla="*/ 1097321 h 2676823"/>
              <a:gd name="connsiteX53" fmla="*/ 2973009 w 5240431"/>
              <a:gd name="connsiteY53" fmla="*/ 1097321 h 2676823"/>
              <a:gd name="connsiteX54" fmla="*/ 2973009 w 5240431"/>
              <a:gd name="connsiteY54" fmla="*/ 940241 h 2676823"/>
              <a:gd name="connsiteX55" fmla="*/ 3792695 w 5240431"/>
              <a:gd name="connsiteY55" fmla="*/ 113987 h 2676823"/>
              <a:gd name="connsiteX56" fmla="*/ 3393133 w 5240431"/>
              <a:gd name="connsiteY56" fmla="*/ 0 h 2676823"/>
              <a:gd name="connsiteX57" fmla="*/ 3705157 w 5240431"/>
              <a:gd name="connsiteY57" fmla="*/ 0 h 2676823"/>
              <a:gd name="connsiteX58" fmla="*/ 3581665 w 5240431"/>
              <a:gd name="connsiteY58" fmla="*/ 124500 h 2676823"/>
              <a:gd name="connsiteX59" fmla="*/ 1766420 w 5240431"/>
              <a:gd name="connsiteY59" fmla="*/ 1954571 h 2676823"/>
              <a:gd name="connsiteX60" fmla="*/ 1609362 w 5240431"/>
              <a:gd name="connsiteY60" fmla="*/ 1954571 h 2676823"/>
              <a:gd name="connsiteX61" fmla="*/ 1609362 w 5240431"/>
              <a:gd name="connsiteY61" fmla="*/ 1797491 h 2676823"/>
              <a:gd name="connsiteX62" fmla="*/ 3261929 w 5240431"/>
              <a:gd name="connsiteY62" fmla="*/ 132213 h 2676823"/>
              <a:gd name="connsiteX63" fmla="*/ 2883536 w 5240431"/>
              <a:gd name="connsiteY63" fmla="*/ 0 h 2676823"/>
              <a:gd name="connsiteX64" fmla="*/ 3194511 w 5240431"/>
              <a:gd name="connsiteY64" fmla="*/ 0 h 2676823"/>
              <a:gd name="connsiteX65" fmla="*/ 3120040 w 5240431"/>
              <a:gd name="connsiteY65" fmla="*/ 75068 h 2676823"/>
              <a:gd name="connsiteX66" fmla="*/ 2118769 w 5240431"/>
              <a:gd name="connsiteY66" fmla="*/ 1084363 h 2676823"/>
              <a:gd name="connsiteX67" fmla="*/ 1963618 w 5240431"/>
              <a:gd name="connsiteY67" fmla="*/ 1084363 h 2676823"/>
              <a:gd name="connsiteX68" fmla="*/ 1963618 w 5240431"/>
              <a:gd name="connsiteY68" fmla="*/ 927293 h 2676823"/>
              <a:gd name="connsiteX69" fmla="*/ 2782866 w 5240431"/>
              <a:gd name="connsiteY69" fmla="*/ 101477 h 2676823"/>
              <a:gd name="connsiteX70" fmla="*/ 2346696 w 5240431"/>
              <a:gd name="connsiteY70" fmla="*/ 0 h 2676823"/>
              <a:gd name="connsiteX71" fmla="*/ 2657693 w 5240431"/>
              <a:gd name="connsiteY71" fmla="*/ 0 h 2676823"/>
              <a:gd name="connsiteX72" fmla="*/ 2508369 w 5240431"/>
              <a:gd name="connsiteY72" fmla="*/ 150464 h 2676823"/>
              <a:gd name="connsiteX73" fmla="*/ 245532 w 5240431"/>
              <a:gd name="connsiteY73" fmla="*/ 2430577 h 2676823"/>
              <a:gd name="connsiteX74" fmla="*/ 88525 w 5240431"/>
              <a:gd name="connsiteY74" fmla="*/ 2430577 h 2676823"/>
              <a:gd name="connsiteX75" fmla="*/ 88525 w 5240431"/>
              <a:gd name="connsiteY75" fmla="*/ 2275404 h 2676823"/>
              <a:gd name="connsiteX76" fmla="*/ 2188947 w 5240431"/>
              <a:gd name="connsiteY76" fmla="*/ 158953 h 2676823"/>
              <a:gd name="connsiteX77" fmla="*/ 1833946 w 5240431"/>
              <a:gd name="connsiteY77" fmla="*/ 0 h 2676823"/>
              <a:gd name="connsiteX78" fmla="*/ 2146206 w 5240431"/>
              <a:gd name="connsiteY78" fmla="*/ 0 h 2676823"/>
              <a:gd name="connsiteX79" fmla="*/ 2014475 w 5240431"/>
              <a:gd name="connsiteY79" fmla="*/ 132686 h 2676823"/>
              <a:gd name="connsiteX80" fmla="*/ 241178 w 5240431"/>
              <a:gd name="connsiteY80" fmla="*/ 1918833 h 2676823"/>
              <a:gd name="connsiteX81" fmla="*/ 0 w 5240431"/>
              <a:gd name="connsiteY81" fmla="*/ 2161759 h 2676823"/>
              <a:gd name="connsiteX82" fmla="*/ 0 w 5240431"/>
              <a:gd name="connsiteY82" fmla="*/ 1848108 h 2676823"/>
              <a:gd name="connsiteX83" fmla="*/ 93281 w 5240431"/>
              <a:gd name="connsiteY83" fmla="*/ 1754106 h 2676823"/>
              <a:gd name="connsiteX84" fmla="*/ 1748398 w 5240431"/>
              <a:gd name="connsiteY84" fmla="*/ 86208 h 2676823"/>
              <a:gd name="connsiteX85" fmla="*/ 1322919 w 5240431"/>
              <a:gd name="connsiteY85" fmla="*/ 0 h 2676823"/>
              <a:gd name="connsiteX86" fmla="*/ 1635007 w 5240431"/>
              <a:gd name="connsiteY86" fmla="*/ 0 h 2676823"/>
              <a:gd name="connsiteX87" fmla="*/ 1378646 w 5240431"/>
              <a:gd name="connsiteY87" fmla="*/ 258455 h 2676823"/>
              <a:gd name="connsiteX88" fmla="*/ 86769 w 5240431"/>
              <a:gd name="connsiteY88" fmla="*/ 1560887 h 2676823"/>
              <a:gd name="connsiteX89" fmla="*/ 8271 w 5240431"/>
              <a:gd name="connsiteY89" fmla="*/ 1592753 h 2676823"/>
              <a:gd name="connsiteX90" fmla="*/ 0 w 5240431"/>
              <a:gd name="connsiteY90" fmla="*/ 1591165 h 2676823"/>
              <a:gd name="connsiteX91" fmla="*/ 0 w 5240431"/>
              <a:gd name="connsiteY91" fmla="*/ 1333099 h 2676823"/>
              <a:gd name="connsiteX92" fmla="*/ 49270 w 5240431"/>
              <a:gd name="connsiteY92" fmla="*/ 1283450 h 2676823"/>
              <a:gd name="connsiteX93" fmla="*/ 1202183 w 5240431"/>
              <a:gd name="connsiteY93" fmla="*/ 121665 h 2676823"/>
              <a:gd name="connsiteX94" fmla="*/ 809331 w 5240431"/>
              <a:gd name="connsiteY94" fmla="*/ 0 h 2676823"/>
              <a:gd name="connsiteX95" fmla="*/ 1121527 w 5240431"/>
              <a:gd name="connsiteY95" fmla="*/ 0 h 2676823"/>
              <a:gd name="connsiteX96" fmla="*/ 959769 w 5240431"/>
              <a:gd name="connsiteY96" fmla="*/ 162993 h 2676823"/>
              <a:gd name="connsiteX97" fmla="*/ 85483 w 5240431"/>
              <a:gd name="connsiteY97" fmla="*/ 1043952 h 2676823"/>
              <a:gd name="connsiteX98" fmla="*/ 0 w 5240431"/>
              <a:gd name="connsiteY98" fmla="*/ 1130088 h 2676823"/>
              <a:gd name="connsiteX99" fmla="*/ 0 w 5240431"/>
              <a:gd name="connsiteY99" fmla="*/ 815124 h 2676823"/>
              <a:gd name="connsiteX100" fmla="*/ 59173 w 5240431"/>
              <a:gd name="connsiteY100" fmla="*/ 755527 h 2676823"/>
              <a:gd name="connsiteX101" fmla="*/ 693709 w 5240431"/>
              <a:gd name="connsiteY101" fmla="*/ 116450 h 2676823"/>
              <a:gd name="connsiteX102" fmla="*/ 299211 w 5240431"/>
              <a:gd name="connsiteY102" fmla="*/ 0 h 2676823"/>
              <a:gd name="connsiteX103" fmla="*/ 610181 w 5240431"/>
              <a:gd name="connsiteY103" fmla="*/ 0 h 2676823"/>
              <a:gd name="connsiteX104" fmla="*/ 491626 w 5240431"/>
              <a:gd name="connsiteY104" fmla="*/ 119498 h 2676823"/>
              <a:gd name="connsiteX105" fmla="*/ 5647 w 5240431"/>
              <a:gd name="connsiteY105" fmla="*/ 609341 h 2676823"/>
              <a:gd name="connsiteX106" fmla="*/ 0 w 5240431"/>
              <a:gd name="connsiteY106" fmla="*/ 615034 h 2676823"/>
              <a:gd name="connsiteX107" fmla="*/ 0 w 5240431"/>
              <a:gd name="connsiteY107" fmla="*/ 301591 h 2676823"/>
              <a:gd name="connsiteX108" fmla="*/ 84806 w 5240431"/>
              <a:gd name="connsiteY108" fmla="*/ 216111 h 2676823"/>
              <a:gd name="connsiteX109" fmla="*/ 241670 w 5240431"/>
              <a:gd name="connsiteY109" fmla="*/ 57999 h 26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240431" h="2676823">
                <a:moveTo>
                  <a:pt x="0" y="2503135"/>
                </a:moveTo>
                <a:lnTo>
                  <a:pt x="9911" y="2509550"/>
                </a:lnTo>
                <a:cubicBezTo>
                  <a:pt x="52390" y="2553975"/>
                  <a:pt x="52390" y="2624315"/>
                  <a:pt x="9911" y="2666890"/>
                </a:cubicBezTo>
                <a:cubicBezTo>
                  <a:pt x="9911" y="2666890"/>
                  <a:pt x="9911" y="2666890"/>
                  <a:pt x="6246" y="2670563"/>
                </a:cubicBezTo>
                <a:lnTo>
                  <a:pt x="0" y="2676823"/>
                </a:lnTo>
                <a:close/>
                <a:moveTo>
                  <a:pt x="2708616" y="1766419"/>
                </a:moveTo>
                <a:cubicBezTo>
                  <a:pt x="2736782" y="1766419"/>
                  <a:pt x="2764947" y="1777062"/>
                  <a:pt x="2786187" y="1798350"/>
                </a:cubicBezTo>
                <a:cubicBezTo>
                  <a:pt x="2830514" y="1842775"/>
                  <a:pt x="2830514" y="1913115"/>
                  <a:pt x="2786187" y="1955690"/>
                </a:cubicBezTo>
                <a:cubicBezTo>
                  <a:pt x="2786187" y="1955690"/>
                  <a:pt x="2786187" y="1955690"/>
                  <a:pt x="2553473" y="2190775"/>
                </a:cubicBezTo>
                <a:cubicBezTo>
                  <a:pt x="2510993" y="2235200"/>
                  <a:pt x="2440810" y="2235200"/>
                  <a:pt x="2398330" y="2190775"/>
                </a:cubicBezTo>
                <a:cubicBezTo>
                  <a:pt x="2355850" y="2148200"/>
                  <a:pt x="2355850" y="2077860"/>
                  <a:pt x="2398330" y="2033434"/>
                </a:cubicBezTo>
                <a:cubicBezTo>
                  <a:pt x="2398330" y="2033434"/>
                  <a:pt x="2398330" y="2033434"/>
                  <a:pt x="2631044" y="1798350"/>
                </a:cubicBezTo>
                <a:cubicBezTo>
                  <a:pt x="2652285" y="1777062"/>
                  <a:pt x="2680450" y="1766419"/>
                  <a:pt x="2708616" y="1766419"/>
                </a:cubicBezTo>
                <a:close/>
                <a:moveTo>
                  <a:pt x="2332831" y="1631499"/>
                </a:moveTo>
                <a:cubicBezTo>
                  <a:pt x="2360952" y="1631499"/>
                  <a:pt x="2389072" y="1642160"/>
                  <a:pt x="2410277" y="1663483"/>
                </a:cubicBezTo>
                <a:cubicBezTo>
                  <a:pt x="2452688" y="1707981"/>
                  <a:pt x="2452688" y="1778437"/>
                  <a:pt x="2410277" y="1821082"/>
                </a:cubicBezTo>
                <a:cubicBezTo>
                  <a:pt x="2367866" y="1863726"/>
                  <a:pt x="2297797" y="1863726"/>
                  <a:pt x="2255386" y="1821082"/>
                </a:cubicBezTo>
                <a:cubicBezTo>
                  <a:pt x="2212975" y="1778437"/>
                  <a:pt x="2212975" y="1707981"/>
                  <a:pt x="2255386" y="1663483"/>
                </a:cubicBezTo>
                <a:cubicBezTo>
                  <a:pt x="2276591" y="1642160"/>
                  <a:pt x="2304711" y="1631499"/>
                  <a:pt x="2332831" y="1631499"/>
                </a:cubicBezTo>
                <a:close/>
                <a:moveTo>
                  <a:pt x="2816565" y="1142958"/>
                </a:moveTo>
                <a:cubicBezTo>
                  <a:pt x="2844731" y="1142958"/>
                  <a:pt x="2872897" y="1154027"/>
                  <a:pt x="2894136" y="1176167"/>
                </a:cubicBezTo>
                <a:cubicBezTo>
                  <a:pt x="2938463" y="1218600"/>
                  <a:pt x="2938463" y="1288708"/>
                  <a:pt x="2894136" y="1332986"/>
                </a:cubicBezTo>
                <a:cubicBezTo>
                  <a:pt x="2894136" y="1332986"/>
                  <a:pt x="2894136" y="1332986"/>
                  <a:pt x="2661422" y="1567293"/>
                </a:cubicBezTo>
                <a:cubicBezTo>
                  <a:pt x="2618943" y="1609726"/>
                  <a:pt x="2548759" y="1609726"/>
                  <a:pt x="2506280" y="1567293"/>
                </a:cubicBezTo>
                <a:cubicBezTo>
                  <a:pt x="2463800" y="1523014"/>
                  <a:pt x="2463800" y="1452907"/>
                  <a:pt x="2506280" y="1410473"/>
                </a:cubicBezTo>
                <a:cubicBezTo>
                  <a:pt x="2506280" y="1410473"/>
                  <a:pt x="2506280" y="1410473"/>
                  <a:pt x="2738994" y="1176167"/>
                </a:cubicBezTo>
                <a:cubicBezTo>
                  <a:pt x="2760234" y="1154027"/>
                  <a:pt x="2788400" y="1142958"/>
                  <a:pt x="2816565" y="1142958"/>
                </a:cubicBezTo>
                <a:close/>
                <a:moveTo>
                  <a:pt x="1805646" y="1131410"/>
                </a:moveTo>
                <a:cubicBezTo>
                  <a:pt x="1833798" y="1131410"/>
                  <a:pt x="1861950" y="1142045"/>
                  <a:pt x="1883180" y="1163314"/>
                </a:cubicBezTo>
                <a:cubicBezTo>
                  <a:pt x="1925639" y="1207702"/>
                  <a:pt x="1925639" y="1277984"/>
                  <a:pt x="1883180" y="1320523"/>
                </a:cubicBezTo>
                <a:cubicBezTo>
                  <a:pt x="1883180" y="1320523"/>
                  <a:pt x="1883180" y="1320523"/>
                  <a:pt x="1556429" y="1649736"/>
                </a:cubicBezTo>
                <a:cubicBezTo>
                  <a:pt x="1513969" y="1692275"/>
                  <a:pt x="1443819" y="1692275"/>
                  <a:pt x="1401360" y="1649736"/>
                </a:cubicBezTo>
                <a:cubicBezTo>
                  <a:pt x="1358901" y="1607198"/>
                  <a:pt x="1358901" y="1536916"/>
                  <a:pt x="1401360" y="1492528"/>
                </a:cubicBezTo>
                <a:cubicBezTo>
                  <a:pt x="1401360" y="1492528"/>
                  <a:pt x="1401360" y="1492528"/>
                  <a:pt x="1728111" y="1163314"/>
                </a:cubicBezTo>
                <a:cubicBezTo>
                  <a:pt x="1749341" y="1142045"/>
                  <a:pt x="1777493" y="1131410"/>
                  <a:pt x="1805646" y="1131410"/>
                </a:cubicBezTo>
                <a:close/>
                <a:moveTo>
                  <a:pt x="4929462" y="0"/>
                </a:moveTo>
                <a:lnTo>
                  <a:pt x="5240431" y="0"/>
                </a:lnTo>
                <a:lnTo>
                  <a:pt x="5233955" y="6527"/>
                </a:lnTo>
                <a:cubicBezTo>
                  <a:pt x="4758097" y="486170"/>
                  <a:pt x="4123619" y="1125694"/>
                  <a:pt x="3277649" y="1978392"/>
                </a:cubicBezTo>
                <a:cubicBezTo>
                  <a:pt x="3235166" y="2020888"/>
                  <a:pt x="3164976" y="2020888"/>
                  <a:pt x="3122493" y="1978392"/>
                </a:cubicBezTo>
                <a:cubicBezTo>
                  <a:pt x="3078163" y="1934048"/>
                  <a:pt x="3078163" y="1863836"/>
                  <a:pt x="3122493" y="1821340"/>
                </a:cubicBezTo>
                <a:cubicBezTo>
                  <a:pt x="3122493" y="1821340"/>
                  <a:pt x="3122493" y="1821340"/>
                  <a:pt x="4736054" y="194947"/>
                </a:cubicBezTo>
                <a:close/>
                <a:moveTo>
                  <a:pt x="4417601" y="0"/>
                </a:moveTo>
                <a:lnTo>
                  <a:pt x="4728653" y="0"/>
                </a:lnTo>
                <a:lnTo>
                  <a:pt x="4590647" y="139018"/>
                </a:lnTo>
                <a:cubicBezTo>
                  <a:pt x="4171793" y="560945"/>
                  <a:pt x="3656280" y="1080239"/>
                  <a:pt x="3021802" y="1719371"/>
                </a:cubicBezTo>
                <a:cubicBezTo>
                  <a:pt x="2979319" y="1763712"/>
                  <a:pt x="2909130" y="1763712"/>
                  <a:pt x="2866647" y="1719371"/>
                </a:cubicBezTo>
                <a:cubicBezTo>
                  <a:pt x="2824164" y="1676878"/>
                  <a:pt x="2824164" y="1606672"/>
                  <a:pt x="2866647" y="1562331"/>
                </a:cubicBezTo>
                <a:cubicBezTo>
                  <a:pt x="2866647" y="1562331"/>
                  <a:pt x="2866647" y="1562331"/>
                  <a:pt x="4294221" y="124285"/>
                </a:cubicBezTo>
                <a:close/>
                <a:moveTo>
                  <a:pt x="3905776" y="0"/>
                </a:moveTo>
                <a:lnTo>
                  <a:pt x="4216768" y="0"/>
                </a:lnTo>
                <a:lnTo>
                  <a:pt x="4129503" y="87963"/>
                </a:lnTo>
                <a:cubicBezTo>
                  <a:pt x="3827992" y="391891"/>
                  <a:pt x="3495289" y="727259"/>
                  <a:pt x="3128169" y="1097321"/>
                </a:cubicBezTo>
                <a:cubicBezTo>
                  <a:pt x="3085685" y="1139825"/>
                  <a:pt x="3015494" y="1139825"/>
                  <a:pt x="2973009" y="1097321"/>
                </a:cubicBezTo>
                <a:cubicBezTo>
                  <a:pt x="2930525" y="1052969"/>
                  <a:pt x="2930525" y="982745"/>
                  <a:pt x="2973009" y="940241"/>
                </a:cubicBezTo>
                <a:cubicBezTo>
                  <a:pt x="2973009" y="940241"/>
                  <a:pt x="2973009" y="940241"/>
                  <a:pt x="3792695" y="113987"/>
                </a:cubicBezTo>
                <a:close/>
                <a:moveTo>
                  <a:pt x="3393133" y="0"/>
                </a:moveTo>
                <a:lnTo>
                  <a:pt x="3705157" y="0"/>
                </a:lnTo>
                <a:lnTo>
                  <a:pt x="3581665" y="124500"/>
                </a:lnTo>
                <a:cubicBezTo>
                  <a:pt x="3097026" y="613097"/>
                  <a:pt x="2500548" y="1214448"/>
                  <a:pt x="1766420" y="1954571"/>
                </a:cubicBezTo>
                <a:cubicBezTo>
                  <a:pt x="1722074" y="1997075"/>
                  <a:pt x="1653708" y="1997075"/>
                  <a:pt x="1609362" y="1954571"/>
                </a:cubicBezTo>
                <a:cubicBezTo>
                  <a:pt x="1566864" y="1910219"/>
                  <a:pt x="1566864" y="1839995"/>
                  <a:pt x="1609362" y="1797491"/>
                </a:cubicBezTo>
                <a:cubicBezTo>
                  <a:pt x="1609362" y="1797491"/>
                  <a:pt x="1609362" y="1797491"/>
                  <a:pt x="3261929" y="132213"/>
                </a:cubicBezTo>
                <a:close/>
                <a:moveTo>
                  <a:pt x="2883536" y="0"/>
                </a:moveTo>
                <a:lnTo>
                  <a:pt x="3194511" y="0"/>
                </a:lnTo>
                <a:lnTo>
                  <a:pt x="3120040" y="75068"/>
                </a:lnTo>
                <a:cubicBezTo>
                  <a:pt x="2818548" y="378977"/>
                  <a:pt x="2485866" y="714324"/>
                  <a:pt x="2118769" y="1084363"/>
                </a:cubicBezTo>
                <a:cubicBezTo>
                  <a:pt x="2076287" y="1128712"/>
                  <a:pt x="2006099" y="1128712"/>
                  <a:pt x="1963618" y="1084363"/>
                </a:cubicBezTo>
                <a:cubicBezTo>
                  <a:pt x="1919289" y="1041862"/>
                  <a:pt x="1919289" y="971642"/>
                  <a:pt x="1963618" y="927293"/>
                </a:cubicBezTo>
                <a:cubicBezTo>
                  <a:pt x="1963618" y="927293"/>
                  <a:pt x="1963618" y="927293"/>
                  <a:pt x="2782866" y="101477"/>
                </a:cubicBezTo>
                <a:close/>
                <a:moveTo>
                  <a:pt x="2346696" y="0"/>
                </a:moveTo>
                <a:lnTo>
                  <a:pt x="2657693" y="0"/>
                </a:lnTo>
                <a:lnTo>
                  <a:pt x="2508369" y="150464"/>
                </a:lnTo>
                <a:cubicBezTo>
                  <a:pt x="1957950" y="705086"/>
                  <a:pt x="1224056" y="1444582"/>
                  <a:pt x="245532" y="2430577"/>
                </a:cubicBezTo>
                <a:cubicBezTo>
                  <a:pt x="201200" y="2474912"/>
                  <a:pt x="132856" y="2474912"/>
                  <a:pt x="88525" y="2430577"/>
                </a:cubicBezTo>
                <a:cubicBezTo>
                  <a:pt x="46040" y="2388089"/>
                  <a:pt x="46040" y="2317892"/>
                  <a:pt x="88525" y="2275404"/>
                </a:cubicBezTo>
                <a:cubicBezTo>
                  <a:pt x="88525" y="2275404"/>
                  <a:pt x="88525" y="2275404"/>
                  <a:pt x="2188947" y="158953"/>
                </a:cubicBezTo>
                <a:close/>
                <a:moveTo>
                  <a:pt x="1833946" y="0"/>
                </a:moveTo>
                <a:lnTo>
                  <a:pt x="2146206" y="0"/>
                </a:lnTo>
                <a:lnTo>
                  <a:pt x="2014475" y="132686"/>
                </a:lnTo>
                <a:cubicBezTo>
                  <a:pt x="1571778" y="578591"/>
                  <a:pt x="994348" y="1160205"/>
                  <a:pt x="241178" y="1918833"/>
                </a:cubicBezTo>
                <a:lnTo>
                  <a:pt x="0" y="2161759"/>
                </a:lnTo>
                <a:lnTo>
                  <a:pt x="0" y="1848108"/>
                </a:lnTo>
                <a:lnTo>
                  <a:pt x="93281" y="1754106"/>
                </a:lnTo>
                <a:cubicBezTo>
                  <a:pt x="441727" y="1402970"/>
                  <a:pt x="964395" y="876265"/>
                  <a:pt x="1748398" y="86208"/>
                </a:cubicBezTo>
                <a:close/>
                <a:moveTo>
                  <a:pt x="1322919" y="0"/>
                </a:moveTo>
                <a:lnTo>
                  <a:pt x="1635007" y="0"/>
                </a:lnTo>
                <a:lnTo>
                  <a:pt x="1378646" y="258455"/>
                </a:lnTo>
                <a:cubicBezTo>
                  <a:pt x="1004078" y="636083"/>
                  <a:pt x="576001" y="1067658"/>
                  <a:pt x="86769" y="1560887"/>
                </a:cubicBezTo>
                <a:cubicBezTo>
                  <a:pt x="64605" y="1582131"/>
                  <a:pt x="36438" y="1592753"/>
                  <a:pt x="8271" y="1592753"/>
                </a:cubicBezTo>
                <a:lnTo>
                  <a:pt x="0" y="1591165"/>
                </a:lnTo>
                <a:lnTo>
                  <a:pt x="0" y="1333099"/>
                </a:lnTo>
                <a:lnTo>
                  <a:pt x="49270" y="1283450"/>
                </a:lnTo>
                <a:cubicBezTo>
                  <a:pt x="192667" y="1138949"/>
                  <a:pt x="508141" y="821048"/>
                  <a:pt x="1202183" y="121665"/>
                </a:cubicBezTo>
                <a:close/>
                <a:moveTo>
                  <a:pt x="809331" y="0"/>
                </a:moveTo>
                <a:lnTo>
                  <a:pt x="1121527" y="0"/>
                </a:lnTo>
                <a:lnTo>
                  <a:pt x="959769" y="162993"/>
                </a:lnTo>
                <a:cubicBezTo>
                  <a:pt x="698451" y="426306"/>
                  <a:pt x="408098" y="718875"/>
                  <a:pt x="85483" y="1043952"/>
                </a:cubicBezTo>
                <a:lnTo>
                  <a:pt x="0" y="1130088"/>
                </a:lnTo>
                <a:lnTo>
                  <a:pt x="0" y="815124"/>
                </a:lnTo>
                <a:lnTo>
                  <a:pt x="59173" y="755527"/>
                </a:lnTo>
                <a:cubicBezTo>
                  <a:pt x="231794" y="581671"/>
                  <a:pt x="440756" y="371214"/>
                  <a:pt x="693709" y="116450"/>
                </a:cubicBezTo>
                <a:close/>
                <a:moveTo>
                  <a:pt x="299211" y="0"/>
                </a:moveTo>
                <a:lnTo>
                  <a:pt x="610181" y="0"/>
                </a:lnTo>
                <a:lnTo>
                  <a:pt x="491626" y="119498"/>
                </a:lnTo>
                <a:cubicBezTo>
                  <a:pt x="341061" y="271260"/>
                  <a:pt x="179344" y="434263"/>
                  <a:pt x="5647" y="609341"/>
                </a:cubicBezTo>
                <a:lnTo>
                  <a:pt x="0" y="615034"/>
                </a:lnTo>
                <a:lnTo>
                  <a:pt x="0" y="301591"/>
                </a:lnTo>
                <a:lnTo>
                  <a:pt x="84806" y="216111"/>
                </a:lnTo>
                <a:cubicBezTo>
                  <a:pt x="134788" y="165732"/>
                  <a:pt x="187041" y="113063"/>
                  <a:pt x="241670" y="57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7358" y="3615487"/>
            <a:ext cx="2803358" cy="137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r>
              <a:rPr lang="zh-TW" altLang="en-US" sz="1700" dirty="0">
                <a:solidFill>
                  <a:srgbClr val="354B5E"/>
                </a:solidFill>
              </a:rPr>
              <a:t>指導老師：周斯畏</a:t>
            </a:r>
            <a:endParaRPr lang="en-US" altLang="zh-TW" sz="1700" dirty="0">
              <a:solidFill>
                <a:srgbClr val="354B5E"/>
              </a:solidFill>
            </a:endParaRPr>
          </a:p>
          <a:p>
            <a:endParaRPr lang="en-US" altLang="zh-TW" sz="1700" dirty="0">
              <a:solidFill>
                <a:srgbClr val="354B5E"/>
              </a:solidFill>
            </a:endParaRP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小組成員：</a:t>
            </a:r>
            <a:r>
              <a:rPr lang="en-US" altLang="zh-TW" sz="1700" dirty="0">
                <a:solidFill>
                  <a:srgbClr val="354B5E"/>
                </a:solidFill>
              </a:rPr>
              <a:t/>
            </a:r>
            <a:br>
              <a:rPr lang="en-US" altLang="zh-TW" sz="1700" dirty="0">
                <a:solidFill>
                  <a:srgbClr val="354B5E"/>
                </a:solidFill>
              </a:rPr>
            </a:b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</a:t>
            </a:r>
            <a:r>
              <a:rPr lang="zh-TW" altLang="en-US" sz="1700" dirty="0">
                <a:solidFill>
                  <a:srgbClr val="354B5E"/>
                </a:solidFill>
              </a:rPr>
              <a:t> 陳穎汶 </a:t>
            </a:r>
            <a:r>
              <a:rPr lang="en-US" altLang="zh-TW" sz="1700" dirty="0">
                <a:solidFill>
                  <a:srgbClr val="354B5E"/>
                </a:solidFill>
              </a:rPr>
              <a:t>0524002</a:t>
            </a: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 </a:t>
            </a:r>
            <a:r>
              <a:rPr lang="zh-TW" altLang="en-US" sz="1700" dirty="0">
                <a:solidFill>
                  <a:srgbClr val="354B5E"/>
                </a:solidFill>
              </a:rPr>
              <a:t>王譽儒 </a:t>
            </a:r>
            <a:r>
              <a:rPr lang="en-US" altLang="zh-TW" sz="1700" dirty="0">
                <a:solidFill>
                  <a:srgbClr val="354B5E"/>
                </a:solidFill>
              </a:rPr>
              <a:t>0524006</a:t>
            </a:r>
            <a:endParaRPr lang="zh-TW" altLang="en-US" sz="1700" dirty="0">
              <a:solidFill>
                <a:srgbClr val="354B5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27" y="1632348"/>
            <a:ext cx="4604147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使用案例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5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案例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286255"/>
              </p:ext>
            </p:extLst>
          </p:nvPr>
        </p:nvGraphicFramePr>
        <p:xfrm>
          <a:off x="1383982" y="1170841"/>
          <a:ext cx="6388417" cy="36892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60689"/>
                <a:gridCol w="2463864"/>
                <a:gridCol w="2463864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使用案例名稱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註冊及登錄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使用案例描述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幫助</a:t>
                      </a:r>
                      <a:r>
                        <a:rPr lang="zh-TW" sz="1200" kern="100" dirty="0" smtClean="0">
                          <a:effectLst/>
                        </a:rPr>
                        <a:t>使用者</a:t>
                      </a:r>
                      <a:r>
                        <a:rPr lang="zh-TW" altLang="en-US" sz="1200" kern="100" dirty="0" smtClean="0">
                          <a:effectLst/>
                        </a:rPr>
                        <a:t>註冊以及登入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主要參與者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健身系統使用者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前置條件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使用者下載本款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後置條件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註冊成功可以進入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主要成功情節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參與者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下載或已擁有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註冊。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登入。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通過下載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檔取得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打開並進入畫面選取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註冊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登入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註冊會要求使用者輸入帳號、密碼、暱稱、出生日期。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擁有帳號後便直接導入程式內。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例外情節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檔無法下載時，系統管理者將另外再發佈新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暱稱不得使用非法及汙辱字眼，偵測到便不可註冊。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其他需求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使用者系統必須要符合能下載該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的版本。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案例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911912"/>
              </p:ext>
            </p:extLst>
          </p:nvPr>
        </p:nvGraphicFramePr>
        <p:xfrm>
          <a:off x="1383982" y="1170841"/>
          <a:ext cx="6388417" cy="38721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60689"/>
                <a:gridCol w="2463864"/>
                <a:gridCol w="2463864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使用案例名稱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健身學習系統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使用案例描述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幫助使用者導入學習系統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主要參與者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健身系統使用者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前置條件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開發使用者發出教學予系統審核並發布公開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後置條件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學習者得到發布後的教學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主要成功情節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1.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開啟</a:t>
                      </a:r>
                      <a:r>
                        <a:rPr lang="en-US" sz="1200" kern="100" dirty="0">
                          <a:effectLst/>
                        </a:rPr>
                        <a:t>APP</a:t>
                      </a:r>
                      <a:r>
                        <a:rPr lang="zh-TW" sz="1200" kern="100" dirty="0">
                          <a:effectLst/>
                        </a:rPr>
                        <a:t>獲取訓練</a:t>
                      </a:r>
                      <a:r>
                        <a:rPr lang="zh-TW" sz="1200" kern="100" dirty="0" smtClean="0">
                          <a:effectLst/>
                        </a:rPr>
                        <a:t>列表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2.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選取部位</a:t>
                      </a:r>
                      <a:r>
                        <a:rPr lang="en-US" sz="1200" kern="100" dirty="0" smtClean="0">
                          <a:effectLst/>
                        </a:rPr>
                        <a:t>(</a:t>
                      </a:r>
                      <a:r>
                        <a:rPr lang="zh-TW" sz="1200" kern="100" dirty="0" smtClean="0">
                          <a:effectLst/>
                        </a:rPr>
                        <a:t>背肌、二頭肌</a:t>
                      </a:r>
                      <a:r>
                        <a:rPr lang="en-US" sz="1200" kern="100" dirty="0" smtClean="0">
                          <a:effectLst/>
                        </a:rPr>
                        <a:t>…</a:t>
                      </a:r>
                      <a:r>
                        <a:rPr lang="zh-TW" sz="1200" kern="100" dirty="0" smtClean="0">
                          <a:effectLst/>
                        </a:rPr>
                        <a:t>等</a:t>
                      </a:r>
                      <a:r>
                        <a:rPr lang="en-US" sz="1200" kern="100" dirty="0" smtClean="0">
                          <a:effectLst/>
                        </a:rPr>
                        <a:t>)</a:t>
                      </a:r>
                      <a:endParaRPr lang="zh-TW" sz="1200" kern="100" dirty="0" smtClean="0">
                        <a:effectLst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3.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選擇</a:t>
                      </a:r>
                      <a:r>
                        <a:rPr lang="zh-TW" sz="1200" kern="100" dirty="0">
                          <a:effectLst/>
                        </a:rPr>
                        <a:t>訓練強度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4.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開始</a:t>
                      </a:r>
                      <a:r>
                        <a:rPr lang="zh-TW" sz="1200" kern="100" dirty="0">
                          <a:effectLst/>
                        </a:rPr>
                        <a:t>訓練流程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5.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完成</a:t>
                      </a:r>
                      <a:r>
                        <a:rPr lang="zh-TW" sz="1200" kern="100" dirty="0">
                          <a:effectLst/>
                        </a:rPr>
                        <a:t>訓練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1.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打開</a:t>
                      </a:r>
                      <a:r>
                        <a:rPr lang="zh-TW" sz="1200" kern="100" dirty="0">
                          <a:effectLst/>
                        </a:rPr>
                        <a:t>訓練選項頁面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2.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列出</a:t>
                      </a:r>
                      <a:r>
                        <a:rPr lang="zh-TW" sz="1200" kern="100" dirty="0">
                          <a:effectLst/>
                        </a:rPr>
                        <a:t>該部位學習推薦文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3.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在</a:t>
                      </a:r>
                      <a:r>
                        <a:rPr lang="zh-TW" sz="1200" kern="100" dirty="0">
                          <a:effectLst/>
                        </a:rPr>
                        <a:t>系統中將對訓練列出強度</a:t>
                      </a:r>
                      <a:r>
                        <a:rPr lang="zh-TW" sz="1200" kern="100" dirty="0" smtClean="0">
                          <a:effectLst/>
                        </a:rPr>
                        <a:t>分級</a:t>
                      </a:r>
                      <a:r>
                        <a:rPr lang="en-US" altLang="zh-TW" sz="1200" kern="100" dirty="0" smtClean="0">
                          <a:effectLst/>
                        </a:rPr>
                        <a:t/>
                      </a:r>
                      <a:br>
                        <a:rPr lang="en-US" altLang="zh-TW" sz="1200" kern="100" dirty="0" smtClean="0">
                          <a:effectLst/>
                        </a:rPr>
                      </a:br>
                      <a:r>
                        <a:rPr lang="zh-TW" altLang="en-US" sz="1200" kern="100" dirty="0" smtClean="0">
                          <a:effectLst/>
                        </a:rPr>
                        <a:t>    </a:t>
                      </a:r>
                      <a:r>
                        <a:rPr lang="zh-TW" sz="1200" kern="100" dirty="0" smtClean="0">
                          <a:effectLst/>
                        </a:rPr>
                        <a:t>或是</a:t>
                      </a:r>
                      <a:r>
                        <a:rPr lang="zh-TW" sz="1200" kern="100" dirty="0">
                          <a:effectLst/>
                        </a:rPr>
                        <a:t>自行設定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4.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列出</a:t>
                      </a:r>
                      <a:r>
                        <a:rPr lang="zh-TW" sz="1200" kern="100" dirty="0">
                          <a:effectLst/>
                        </a:rPr>
                        <a:t>步驟及流程圖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</a:rPr>
                        <a:t>5.</a:t>
                      </a: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zh-TW" sz="1200" kern="100" dirty="0" smtClean="0">
                          <a:effectLst/>
                        </a:rPr>
                        <a:t>當</a:t>
                      </a:r>
                      <a:r>
                        <a:rPr lang="zh-TW" sz="1200" kern="100" dirty="0">
                          <a:effectLst/>
                        </a:rPr>
                        <a:t>使用者完成訓練，將直接</a:t>
                      </a:r>
                      <a:r>
                        <a:rPr lang="zh-TW" sz="1200" kern="100" dirty="0" smtClean="0">
                          <a:effectLst/>
                        </a:rPr>
                        <a:t>導入</a:t>
                      </a:r>
                      <a:r>
                        <a:rPr lang="en-US" altLang="zh-TW" sz="1200" kern="100" dirty="0" smtClean="0">
                          <a:effectLst/>
                        </a:rPr>
                        <a:t/>
                      </a:r>
                      <a:br>
                        <a:rPr lang="en-US" altLang="zh-TW" sz="1200" kern="100" dirty="0" smtClean="0">
                          <a:effectLst/>
                        </a:rPr>
                      </a:br>
                      <a:r>
                        <a:rPr lang="zh-TW" altLang="en-US" sz="1200" kern="100" dirty="0" smtClean="0">
                          <a:effectLst/>
                        </a:rPr>
                        <a:t>    </a:t>
                      </a:r>
                      <a:r>
                        <a:rPr lang="zh-TW" sz="1200" kern="100" dirty="0" smtClean="0">
                          <a:effectLst/>
                        </a:rPr>
                        <a:t>討論區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例外情節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若教學開發者尚未發布相關訓練內容，將先暫由系統管理者自行發布教學，並在未來有更適合之訓練在更新於推薦列表。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其他需求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在討論區之討論需要有關於健身之相關話題，其餘話題將會直接導向哈拉區，且須建立在全部年齡皆可閱讀之文章。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案例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758728"/>
              </p:ext>
            </p:extLst>
          </p:nvPr>
        </p:nvGraphicFramePr>
        <p:xfrm>
          <a:off x="1383982" y="1170841"/>
          <a:ext cx="6388417" cy="34509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60689"/>
                <a:gridCol w="2463864"/>
                <a:gridCol w="2463864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使用案例名稱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</a:rPr>
                        <a:t>設定</a:t>
                      </a:r>
                      <a:r>
                        <a:rPr lang="zh-TW" sz="1200" kern="100" dirty="0" smtClean="0">
                          <a:effectLst/>
                        </a:rPr>
                        <a:t>健身</a:t>
                      </a:r>
                      <a:r>
                        <a:rPr lang="zh-TW" sz="1200" kern="100" dirty="0">
                          <a:effectLst/>
                        </a:rPr>
                        <a:t>學習系統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使用案例描述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讓使用者可以調整訓練的強度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主要參與者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健身系統使用者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前置條件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使用者進入健身學習系統選取完教學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後置條件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學習</a:t>
                      </a:r>
                      <a:r>
                        <a:rPr lang="zh-TW" sz="1200" kern="100" dirty="0" smtClean="0">
                          <a:effectLst/>
                        </a:rPr>
                        <a:t>者</a:t>
                      </a:r>
                      <a:r>
                        <a:rPr lang="zh-TW" altLang="en-US" sz="1200" kern="100" dirty="0" smtClean="0">
                          <a:effectLst/>
                        </a:rPr>
                        <a:t>透過對自己的掌控去設定選取的教學強度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主要成功情節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選取學習教學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設定教學細項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開始教學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抓取使用者選取的教學資料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列出教學所有可設定細項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設定教學訓練次數與重量跟時間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確認無誤選取確認便開始教學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例外情節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若使用者設定出錯但卻已經開始，在開始教學的畫面可以在選暫停並跳回設定畫面。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其他需求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需要已經選取教學才能進行設定。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案例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166572"/>
              </p:ext>
            </p:extLst>
          </p:nvPr>
        </p:nvGraphicFramePr>
        <p:xfrm>
          <a:off x="1383982" y="1170841"/>
          <a:ext cx="6388417" cy="388981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60689"/>
                <a:gridCol w="2463864"/>
                <a:gridCol w="2463864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使用案例名稱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</a:rPr>
                        <a:t>建立</a:t>
                      </a:r>
                      <a:r>
                        <a:rPr lang="zh-TW" sz="1200" kern="100" dirty="0" smtClean="0">
                          <a:effectLst/>
                        </a:rPr>
                        <a:t>學習系統</a:t>
                      </a:r>
                      <a:r>
                        <a:rPr lang="zh-TW" altLang="en-US" sz="1200" kern="100" dirty="0" smtClean="0">
                          <a:effectLst/>
                        </a:rPr>
                        <a:t>之教學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使用案例描述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建立可供使用者使用的教學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主要參與者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健身</a:t>
                      </a:r>
                      <a:r>
                        <a:rPr lang="zh-TW" sz="1200" kern="100" dirty="0" smtClean="0">
                          <a:effectLst/>
                        </a:rPr>
                        <a:t>系統</a:t>
                      </a:r>
                      <a:r>
                        <a:rPr lang="zh-TW" altLang="en-US" sz="1200" kern="100" dirty="0" smtClean="0">
                          <a:effectLst/>
                        </a:rPr>
                        <a:t>學習開發者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前置條件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學習開發者也同時是使用者，所以需要先有使用者身分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後置條件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需要有正確的健身觀念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主要成功情節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開啟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並在系統選單中選取發佈教學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製作教學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上傳圖例、設定制式選項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完成教學並交予系統等待審核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透過使用者呼喚出教學製作系統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需要再讓使用者登入一次帳戶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由使用者選取製作部位</a:t>
                      </a: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可以上傳範例圖片，並設定一輪的次數及重量與時間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製作完成，上傳予系統審核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例外情節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若使用者沒有在教學製作系統再次登入帳戶便無法進入，因為無法確認使用者身分是否是本人。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其他需求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必須要先有一般使用者的資格才能進入製作系統。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案例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29167"/>
              </p:ext>
            </p:extLst>
          </p:nvPr>
        </p:nvGraphicFramePr>
        <p:xfrm>
          <a:off x="1383982" y="1170841"/>
          <a:ext cx="6388417" cy="36703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60689"/>
                <a:gridCol w="2463864"/>
                <a:gridCol w="2463864"/>
              </a:tblGrid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使用案例名稱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教學審核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使用案例描述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幫助使用者導入學習系統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主要參與者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健身</a:t>
                      </a:r>
                      <a:r>
                        <a:rPr lang="zh-TW" sz="1200" kern="100" dirty="0" smtClean="0">
                          <a:effectLst/>
                        </a:rPr>
                        <a:t>系統</a:t>
                      </a:r>
                      <a:r>
                        <a:rPr lang="zh-TW" altLang="en-US" sz="1200" kern="100" dirty="0" smtClean="0">
                          <a:effectLst/>
                        </a:rPr>
                        <a:t>管理者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前置條件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開發者發佈教學予系統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後置條件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系統將教學回報給管理者審核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主要成功情節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參與者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系統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接收教學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評估教學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成功發佈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給予發佈者積分</a:t>
                      </a:r>
                      <a:endParaRPr lang="en-US" altLang="zh-TW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積分制排定版主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接收系統回報的教學</a:t>
                      </a:r>
                      <a:endParaRPr lang="en-US" altLang="zh-TW" sz="12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與專業人士共同審核評估</a:t>
                      </a:r>
                      <a:endParaRPr lang="en-US" altLang="zh-TW" sz="12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將教學同意送出至系統，供選取</a:t>
                      </a:r>
                      <a:endParaRPr lang="en-US" altLang="zh-TW" sz="12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作為獎勵給予積分於開發者</a:t>
                      </a:r>
                      <a:endParaRPr lang="en-US" altLang="zh-TW" sz="12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積分達到一定程度升格帳號權限</a:t>
                      </a:r>
                      <a:endParaRPr lang="en-US" altLang="zh-TW" sz="12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例外情節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685766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若教學不合適，將拒絕列入教學。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其他需求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</a:rPr>
                        <a:t>升格版主需要更多的審核機制</a:t>
                      </a:r>
                      <a:r>
                        <a:rPr lang="zh-TW" sz="1200" kern="100" dirty="0" smtClean="0">
                          <a:effectLst/>
                        </a:rPr>
                        <a:t>。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系統活動圖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6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系統活動圖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3480" y="1219200"/>
            <a:ext cx="14706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系統使用者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2840" y="1219200"/>
            <a:ext cx="14706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教學開發者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1219200"/>
            <a:ext cx="14706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管理人員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3150885" y="1303020"/>
            <a:ext cx="15225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5650230" y="1303020"/>
            <a:ext cx="1524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783080" y="1562100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47800" y="197358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選取部位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7800" y="2524125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選取教學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47800" y="307467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選取強度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7800" y="3625215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開始教學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7800" y="417576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完成教學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729080" y="4655160"/>
            <a:ext cx="360000" cy="360000"/>
            <a:chOff x="1729080" y="4655160"/>
            <a:chExt cx="360000" cy="360000"/>
          </a:xfrm>
        </p:grpSpPr>
        <p:sp>
          <p:nvSpPr>
            <p:cNvPr id="22" name="橢圓 21"/>
            <p:cNvSpPr/>
            <p:nvPr/>
          </p:nvSpPr>
          <p:spPr>
            <a:xfrm>
              <a:off x="1783080" y="4709160"/>
              <a:ext cx="252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729080" y="465516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947160" y="167694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傳送教學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46520" y="167694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審核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85510" y="245820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12330" y="260298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不通過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85510" y="2962275"/>
            <a:ext cx="922020" cy="4533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成功發布教學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5510" y="3678555"/>
            <a:ext cx="922020" cy="403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獲取強度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、流程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85510" y="4229100"/>
            <a:ext cx="922020" cy="426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儲存當前進度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27570" y="3259455"/>
            <a:ext cx="922020" cy="586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給予不通過之原因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67600" y="4046220"/>
            <a:ext cx="1112520" cy="57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導入該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教學討論區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81450" y="4495800"/>
            <a:ext cx="92202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獲取回饋訊息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流程圖: 決策 41"/>
          <p:cNvSpPr/>
          <p:nvPr/>
        </p:nvSpPr>
        <p:spPr>
          <a:xfrm>
            <a:off x="6557010" y="2129790"/>
            <a:ext cx="701040" cy="25146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13" idx="4"/>
            <a:endCxn id="14" idx="0"/>
          </p:cNvCxnSpPr>
          <p:nvPr/>
        </p:nvCxnSpPr>
        <p:spPr>
          <a:xfrm flipH="1">
            <a:off x="1908810" y="1814100"/>
            <a:ext cx="270" cy="15948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4" idx="2"/>
            <a:endCxn id="15" idx="0"/>
          </p:cNvCxnSpPr>
          <p:nvPr/>
        </p:nvCxnSpPr>
        <p:spPr>
          <a:xfrm>
            <a:off x="1908810" y="2293620"/>
            <a:ext cx="0" cy="2305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5" idx="2"/>
            <a:endCxn id="16" idx="0"/>
          </p:cNvCxnSpPr>
          <p:nvPr/>
        </p:nvCxnSpPr>
        <p:spPr>
          <a:xfrm>
            <a:off x="1908810" y="2844165"/>
            <a:ext cx="0" cy="2305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" idx="2"/>
            <a:endCxn id="17" idx="0"/>
          </p:cNvCxnSpPr>
          <p:nvPr/>
        </p:nvCxnSpPr>
        <p:spPr>
          <a:xfrm>
            <a:off x="1908810" y="3394710"/>
            <a:ext cx="0" cy="2305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7" idx="2"/>
            <a:endCxn id="18" idx="0"/>
          </p:cNvCxnSpPr>
          <p:nvPr/>
        </p:nvCxnSpPr>
        <p:spPr>
          <a:xfrm>
            <a:off x="1908810" y="3945255"/>
            <a:ext cx="0" cy="2305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8" idx="2"/>
            <a:endCxn id="23" idx="0"/>
          </p:cNvCxnSpPr>
          <p:nvPr/>
        </p:nvCxnSpPr>
        <p:spPr>
          <a:xfrm>
            <a:off x="1908810" y="4495800"/>
            <a:ext cx="270" cy="15936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9" idx="2"/>
            <a:endCxn id="42" idx="0"/>
          </p:cNvCxnSpPr>
          <p:nvPr/>
        </p:nvCxnSpPr>
        <p:spPr>
          <a:xfrm>
            <a:off x="6907530" y="1996980"/>
            <a:ext cx="0" cy="13281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2" idx="2"/>
            <a:endCxn id="30" idx="0"/>
          </p:cNvCxnSpPr>
          <p:nvPr/>
        </p:nvCxnSpPr>
        <p:spPr>
          <a:xfrm flipH="1">
            <a:off x="6446520" y="2381250"/>
            <a:ext cx="461010" cy="7695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2" idx="2"/>
            <a:endCxn id="31" idx="0"/>
          </p:cNvCxnSpPr>
          <p:nvPr/>
        </p:nvCxnSpPr>
        <p:spPr>
          <a:xfrm>
            <a:off x="6907530" y="2381250"/>
            <a:ext cx="765810" cy="22173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0" idx="2"/>
            <a:endCxn id="32" idx="0"/>
          </p:cNvCxnSpPr>
          <p:nvPr/>
        </p:nvCxnSpPr>
        <p:spPr>
          <a:xfrm>
            <a:off x="6446520" y="2778240"/>
            <a:ext cx="0" cy="18403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2" idx="2"/>
            <a:endCxn id="33" idx="0"/>
          </p:cNvCxnSpPr>
          <p:nvPr/>
        </p:nvCxnSpPr>
        <p:spPr>
          <a:xfrm>
            <a:off x="6446520" y="3415665"/>
            <a:ext cx="0" cy="26289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33" idx="2"/>
            <a:endCxn id="36" idx="0"/>
          </p:cNvCxnSpPr>
          <p:nvPr/>
        </p:nvCxnSpPr>
        <p:spPr>
          <a:xfrm>
            <a:off x="6446520" y="4082415"/>
            <a:ext cx="0" cy="1466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1" idx="2"/>
            <a:endCxn id="37" idx="0"/>
          </p:cNvCxnSpPr>
          <p:nvPr/>
        </p:nvCxnSpPr>
        <p:spPr>
          <a:xfrm>
            <a:off x="7673340" y="2923020"/>
            <a:ext cx="15240" cy="33643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1"/>
          </p:cNvCxnSpPr>
          <p:nvPr/>
        </p:nvCxnSpPr>
        <p:spPr>
          <a:xfrm rot="10800000">
            <a:off x="4914900" y="1893841"/>
            <a:ext cx="2312670" cy="1658985"/>
          </a:xfrm>
          <a:prstGeom prst="bentConnector3">
            <a:avLst>
              <a:gd name="adj1" fmla="val 59555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3"/>
          </p:cNvCxnSpPr>
          <p:nvPr/>
        </p:nvCxnSpPr>
        <p:spPr>
          <a:xfrm flipV="1">
            <a:off x="2369820" y="4331640"/>
            <a:ext cx="3615690" cy="414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36" idx="3"/>
            <a:endCxn id="40" idx="1"/>
          </p:cNvCxnSpPr>
          <p:nvPr/>
        </p:nvCxnSpPr>
        <p:spPr>
          <a:xfrm flipV="1">
            <a:off x="6907530" y="4331640"/>
            <a:ext cx="560070" cy="11082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28" idx="3"/>
            <a:endCxn id="29" idx="1"/>
          </p:cNvCxnSpPr>
          <p:nvPr/>
        </p:nvCxnSpPr>
        <p:spPr>
          <a:xfrm>
            <a:off x="4869180" y="1836960"/>
            <a:ext cx="157734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5" name="肘形接點 5124"/>
          <p:cNvCxnSpPr>
            <a:stCxn id="40" idx="2"/>
            <a:endCxn id="41" idx="3"/>
          </p:cNvCxnSpPr>
          <p:nvPr/>
        </p:nvCxnSpPr>
        <p:spPr>
          <a:xfrm rot="5400000">
            <a:off x="6390945" y="3129585"/>
            <a:ext cx="145440" cy="3120390"/>
          </a:xfrm>
          <a:prstGeom prst="bent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981450" y="307467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強度分級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992880" y="3669030"/>
            <a:ext cx="92202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54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流程規劃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9" name="直線單箭頭接點 128"/>
          <p:cNvCxnSpPr>
            <a:stCxn id="33" idx="1"/>
            <a:endCxn id="110" idx="3"/>
          </p:cNvCxnSpPr>
          <p:nvPr/>
        </p:nvCxnSpPr>
        <p:spPr>
          <a:xfrm flipH="1" flipV="1">
            <a:off x="4903470" y="3234690"/>
            <a:ext cx="1082040" cy="64579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33" idx="1"/>
            <a:endCxn id="111" idx="3"/>
          </p:cNvCxnSpPr>
          <p:nvPr/>
        </p:nvCxnSpPr>
        <p:spPr>
          <a:xfrm flipH="1" flipV="1">
            <a:off x="4914900" y="3829050"/>
            <a:ext cx="1070610" cy="5143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10" idx="1"/>
            <a:endCxn id="16" idx="3"/>
          </p:cNvCxnSpPr>
          <p:nvPr/>
        </p:nvCxnSpPr>
        <p:spPr>
          <a:xfrm flipH="1">
            <a:off x="2369820" y="3234690"/>
            <a:ext cx="16116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11" idx="1"/>
            <a:endCxn id="17" idx="3"/>
          </p:cNvCxnSpPr>
          <p:nvPr/>
        </p:nvCxnSpPr>
        <p:spPr>
          <a:xfrm flipH="1" flipV="1">
            <a:off x="2369820" y="3785235"/>
            <a:ext cx="1623060" cy="4381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接點 146"/>
          <p:cNvCxnSpPr>
            <a:stCxn id="32" idx="1"/>
            <a:endCxn id="15" idx="3"/>
          </p:cNvCxnSpPr>
          <p:nvPr/>
        </p:nvCxnSpPr>
        <p:spPr>
          <a:xfrm rot="10800000">
            <a:off x="2369820" y="2684146"/>
            <a:ext cx="3615690" cy="504825"/>
          </a:xfrm>
          <a:prstGeom prst="bentConnector3">
            <a:avLst>
              <a:gd name="adj1" fmla="val 2176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76482" y="2176036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76482" y="2100185"/>
            <a:ext cx="4152803" cy="69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6482" y="1333209"/>
            <a:ext cx="4152803" cy="83642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sz="12500" b="1" dirty="0">
                <a:solidFill>
                  <a:schemeClr val="accent1"/>
                </a:solidFill>
              </a:rPr>
              <a:t>THANKS</a:t>
            </a:r>
            <a:endParaRPr lang="zh-CN" altLang="en-US" sz="12500" b="1" dirty="0">
              <a:solidFill>
                <a:schemeClr val="accent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45" y="2392824"/>
            <a:ext cx="4152803" cy="109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專題內容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健身學習系統是</a:t>
            </a: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不僅有依照部位去區分的鍛鍊選單，更融入了</a:t>
            </a:r>
            <a:r>
              <a:rPr lang="zh-TW" altLang="zh-TW" sz="2300" b="1" u="sng" dirty="0">
                <a:solidFill>
                  <a:srgbClr val="CC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健身自由討論區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網友</a:t>
            </a:r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來討論並</a:t>
            </a:r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票選出最佳的教學文章來提供學員參考學習。</a:t>
            </a:r>
          </a:p>
          <a:p>
            <a:pPr marL="0" indent="0">
              <a:lnSpc>
                <a:spcPct val="200000"/>
              </a:lnSpc>
              <a:buNone/>
            </a:pPr>
            <a:endParaRPr lang="zh-TW" altLang="en-US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利害關係人目標表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利害關係人目標表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23" name="資料庫圖表 22"/>
          <p:cNvGraphicFramePr/>
          <p:nvPr>
            <p:extLst>
              <p:ext uri="{D42A27DB-BD31-4B8C-83A1-F6EECF244321}">
                <p14:modId xmlns:p14="http://schemas.microsoft.com/office/powerpoint/2010/main" val="3446238318"/>
              </p:ext>
            </p:extLst>
          </p:nvPr>
        </p:nvGraphicFramePr>
        <p:xfrm>
          <a:off x="553452" y="1141329"/>
          <a:ext cx="7884695" cy="377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矩形 23"/>
          <p:cNvSpPr/>
          <p:nvPr/>
        </p:nvSpPr>
        <p:spPr>
          <a:xfrm>
            <a:off x="569495" y="140368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 P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0611" y="140368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健身學習開發者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83705" y="140368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健身系統使用者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9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事件表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010173710"/>
              </p:ext>
            </p:extLst>
          </p:nvPr>
        </p:nvGraphicFramePr>
        <p:xfrm>
          <a:off x="741945" y="1075988"/>
          <a:ext cx="8301790" cy="379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使用案例圖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使用案例圖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983138" y="1165860"/>
            <a:ext cx="7787482" cy="3817620"/>
            <a:chOff x="983138" y="1165860"/>
            <a:chExt cx="7787482" cy="3817620"/>
          </a:xfrm>
        </p:grpSpPr>
        <p:sp>
          <p:nvSpPr>
            <p:cNvPr id="6" name="矩形 5"/>
            <p:cNvSpPr/>
            <p:nvPr/>
          </p:nvSpPr>
          <p:spPr>
            <a:xfrm>
              <a:off x="983138" y="1287676"/>
              <a:ext cx="1474786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354B5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健身系統使用者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83138" y="3147008"/>
              <a:ext cx="1478596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354B5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健身教學開發者</a:t>
              </a:r>
              <a:endParaRPr lang="zh-TW" altLang="en-US" b="1" dirty="0">
                <a:solidFill>
                  <a:srgbClr val="354B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14052" y="3094285"/>
              <a:ext cx="1478596" cy="36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354B5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r>
                <a:rPr lang="zh-TW" altLang="en-US" b="1" dirty="0">
                  <a:solidFill>
                    <a:srgbClr val="354B5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管理者</a:t>
              </a:r>
              <a:endParaRPr lang="zh-TW" altLang="en-US" b="1" dirty="0">
                <a:solidFill>
                  <a:srgbClr val="354B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3780" y="1165860"/>
              <a:ext cx="1996440" cy="481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354B5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健身學習系統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246120" y="1685255"/>
              <a:ext cx="2651760" cy="32982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390900" y="2566356"/>
              <a:ext cx="2362200" cy="4038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54B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dirty="0" smtClean="0">
                  <a:solidFill>
                    <a:srgbClr val="354B5E"/>
                  </a:solidFill>
                </a:rPr>
                <a:t>選擇需要的教學</a:t>
              </a:r>
              <a:endParaRPr lang="zh-TW" altLang="en-US" dirty="0">
                <a:solidFill>
                  <a:srgbClr val="354B5E"/>
                </a:solidFill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390900" y="3334367"/>
              <a:ext cx="2362200" cy="4038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54B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dirty="0" smtClean="0">
                  <a:solidFill>
                    <a:srgbClr val="354B5E"/>
                  </a:solidFill>
                </a:rPr>
                <a:t>設定教學流程作業</a:t>
              </a:r>
              <a:endParaRPr lang="zh-TW" altLang="en-US" dirty="0">
                <a:solidFill>
                  <a:srgbClr val="354B5E"/>
                </a:solidFill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3390900" y="3993497"/>
              <a:ext cx="2362200" cy="4038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54B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dirty="0" smtClean="0">
                  <a:solidFill>
                    <a:srgbClr val="354B5E"/>
                  </a:solidFill>
                </a:rPr>
                <a:t>建立教學</a:t>
              </a:r>
              <a:endParaRPr lang="zh-TW" altLang="en-US" dirty="0">
                <a:solidFill>
                  <a:srgbClr val="354B5E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390900" y="4537710"/>
              <a:ext cx="2362200" cy="4038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54B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dirty="0" smtClean="0">
                  <a:solidFill>
                    <a:srgbClr val="354B5E"/>
                  </a:solidFill>
                </a:rPr>
                <a:t>教學審核</a:t>
              </a:r>
              <a:endParaRPr lang="zh-TW" altLang="en-US" dirty="0">
                <a:solidFill>
                  <a:srgbClr val="354B5E"/>
                </a:solidFill>
              </a:endParaRPr>
            </a:p>
          </p:txBody>
        </p:sp>
        <p:sp>
          <p:nvSpPr>
            <p:cNvPr id="17" name="流程圖: 決策 16"/>
            <p:cNvSpPr/>
            <p:nvPr/>
          </p:nvSpPr>
          <p:spPr>
            <a:xfrm>
              <a:off x="6736080" y="1619302"/>
              <a:ext cx="2034540" cy="76194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354B5E"/>
                  </a:solidFill>
                </a:rPr>
                <a:t>管理學習系統</a:t>
              </a:r>
              <a:endParaRPr lang="zh-TW" altLang="en-US" dirty="0">
                <a:solidFill>
                  <a:srgbClr val="354B5E"/>
                </a:solidFill>
              </a:endParaRPr>
            </a:p>
          </p:txBody>
        </p:sp>
      </p:grpSp>
      <p:cxnSp>
        <p:nvCxnSpPr>
          <p:cNvPr id="27" name="直線接點 26"/>
          <p:cNvCxnSpPr>
            <a:endCxn id="20" idx="2"/>
          </p:cNvCxnSpPr>
          <p:nvPr/>
        </p:nvCxnSpPr>
        <p:spPr>
          <a:xfrm>
            <a:off x="1981834" y="2014203"/>
            <a:ext cx="1409066" cy="15220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16" idx="2"/>
          </p:cNvCxnSpPr>
          <p:nvPr/>
        </p:nvCxnSpPr>
        <p:spPr>
          <a:xfrm>
            <a:off x="1981834" y="2014203"/>
            <a:ext cx="1409066" cy="75408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1" idx="2"/>
          </p:cNvCxnSpPr>
          <p:nvPr/>
        </p:nvCxnSpPr>
        <p:spPr>
          <a:xfrm>
            <a:off x="1981834" y="3881103"/>
            <a:ext cx="1409066" cy="3143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0" idx="6"/>
            <a:endCxn id="17" idx="1"/>
          </p:cNvCxnSpPr>
          <p:nvPr/>
        </p:nvCxnSpPr>
        <p:spPr>
          <a:xfrm flipV="1">
            <a:off x="5753100" y="2000276"/>
            <a:ext cx="982980" cy="153602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1" idx="6"/>
            <a:endCxn id="17" idx="1"/>
          </p:cNvCxnSpPr>
          <p:nvPr/>
        </p:nvCxnSpPr>
        <p:spPr>
          <a:xfrm flipV="1">
            <a:off x="5753100" y="2000276"/>
            <a:ext cx="982980" cy="219515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2" idx="6"/>
          </p:cNvCxnSpPr>
          <p:nvPr/>
        </p:nvCxnSpPr>
        <p:spPr>
          <a:xfrm flipV="1">
            <a:off x="5753100" y="3828380"/>
            <a:ext cx="1740853" cy="9112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390900" y="1918656"/>
            <a:ext cx="2362200" cy="403860"/>
          </a:xfrm>
          <a:prstGeom prst="ellipse">
            <a:avLst/>
          </a:prstGeom>
          <a:solidFill>
            <a:schemeClr val="bg1"/>
          </a:solidFill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dirty="0">
                <a:solidFill>
                  <a:srgbClr val="354B5E"/>
                </a:solidFill>
              </a:rPr>
              <a:t>註冊及登錄</a:t>
            </a:r>
            <a:endParaRPr lang="zh-TW" altLang="en-US" dirty="0">
              <a:solidFill>
                <a:srgbClr val="354B5E"/>
              </a:solidFill>
            </a:endParaRPr>
          </a:p>
        </p:txBody>
      </p:sp>
      <p:cxnSp>
        <p:nvCxnSpPr>
          <p:cNvPr id="36" name="直線接點 35"/>
          <p:cNvCxnSpPr>
            <a:endCxn id="34" idx="2"/>
          </p:cNvCxnSpPr>
          <p:nvPr/>
        </p:nvCxnSpPr>
        <p:spPr>
          <a:xfrm>
            <a:off x="1981834" y="2014203"/>
            <a:ext cx="1409066" cy="10638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4" idx="6"/>
            <a:endCxn id="17" idx="1"/>
          </p:cNvCxnSpPr>
          <p:nvPr/>
        </p:nvCxnSpPr>
        <p:spPr>
          <a:xfrm flipV="1">
            <a:off x="5753100" y="2000276"/>
            <a:ext cx="982980" cy="12031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1402020" y="1699875"/>
            <a:ext cx="519702" cy="771204"/>
            <a:chOff x="1176910" y="1704600"/>
            <a:chExt cx="705485" cy="1164380"/>
          </a:xfrm>
        </p:grpSpPr>
        <p:sp>
          <p:nvSpPr>
            <p:cNvPr id="37" name="橢圓 36"/>
            <p:cNvSpPr/>
            <p:nvPr/>
          </p:nvSpPr>
          <p:spPr>
            <a:xfrm>
              <a:off x="1294324" y="1704600"/>
              <a:ext cx="428112" cy="4281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188340" y="2282240"/>
              <a:ext cx="662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37" idx="4"/>
            </p:cNvCxnSpPr>
            <p:nvPr/>
          </p:nvCxnSpPr>
          <p:spPr>
            <a:xfrm>
              <a:off x="1508380" y="2132712"/>
              <a:ext cx="0" cy="494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V="1">
              <a:off x="1176910" y="2596244"/>
              <a:ext cx="331470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 flipV="1">
              <a:off x="1512507" y="2609900"/>
              <a:ext cx="369888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1379099" y="3607895"/>
            <a:ext cx="519702" cy="771204"/>
            <a:chOff x="1176910" y="1704600"/>
            <a:chExt cx="705485" cy="1164380"/>
          </a:xfrm>
        </p:grpSpPr>
        <p:sp>
          <p:nvSpPr>
            <p:cNvPr id="63" name="橢圓 62"/>
            <p:cNvSpPr/>
            <p:nvPr/>
          </p:nvSpPr>
          <p:spPr>
            <a:xfrm>
              <a:off x="1294324" y="1704600"/>
              <a:ext cx="428112" cy="4281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/>
            <p:nvPr/>
          </p:nvCxnSpPr>
          <p:spPr>
            <a:xfrm>
              <a:off x="1188340" y="2282240"/>
              <a:ext cx="662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63" idx="4"/>
            </p:cNvCxnSpPr>
            <p:nvPr/>
          </p:nvCxnSpPr>
          <p:spPr>
            <a:xfrm>
              <a:off x="1508380" y="2132712"/>
              <a:ext cx="0" cy="494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1176910" y="2596244"/>
              <a:ext cx="331470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H="1" flipV="1">
              <a:off x="1512507" y="2609900"/>
              <a:ext cx="369888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7539892" y="3536297"/>
            <a:ext cx="519702" cy="771204"/>
            <a:chOff x="1176910" y="1704600"/>
            <a:chExt cx="705485" cy="1164380"/>
          </a:xfrm>
        </p:grpSpPr>
        <p:sp>
          <p:nvSpPr>
            <p:cNvPr id="70" name="橢圓 69"/>
            <p:cNvSpPr/>
            <p:nvPr/>
          </p:nvSpPr>
          <p:spPr>
            <a:xfrm>
              <a:off x="1294324" y="1704600"/>
              <a:ext cx="428112" cy="4281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/>
            <p:cNvCxnSpPr/>
            <p:nvPr/>
          </p:nvCxnSpPr>
          <p:spPr>
            <a:xfrm>
              <a:off x="1188340" y="2282240"/>
              <a:ext cx="662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70" idx="4"/>
            </p:cNvCxnSpPr>
            <p:nvPr/>
          </p:nvCxnSpPr>
          <p:spPr>
            <a:xfrm>
              <a:off x="1508380" y="2132712"/>
              <a:ext cx="0" cy="494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V="1">
              <a:off x="1176910" y="2596244"/>
              <a:ext cx="331470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 flipV="1">
              <a:off x="1512507" y="2609900"/>
              <a:ext cx="369888" cy="259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bd0dec4-2b7e-44bd-b8ae-1a59d72b45da"/>
</p:tagLst>
</file>

<file path=ppt/theme/theme1.xml><?xml version="1.0" encoding="utf-8"?>
<a:theme xmlns:a="http://schemas.openxmlformats.org/drawingml/2006/main" name="主题5">
  <a:themeElements>
    <a:clrScheme name="L10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FCCA07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310</TotalTime>
  <Words>1079</Words>
  <Application>Microsoft Office PowerPoint</Application>
  <PresentationFormat>如螢幕大小 (16:9)</PresentationFormat>
  <Paragraphs>227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主题5</vt:lpstr>
      <vt:lpstr>PowerPoint 簡報</vt:lpstr>
      <vt:lpstr>專題內容</vt:lpstr>
      <vt:lpstr>專題內容</vt:lpstr>
      <vt:lpstr>利害關係人目標表</vt:lpstr>
      <vt:lpstr>利害關係人目標表</vt:lpstr>
      <vt:lpstr>事件表</vt:lpstr>
      <vt:lpstr>事件表</vt:lpstr>
      <vt:lpstr>使用案例圖</vt:lpstr>
      <vt:lpstr>使用案例圖</vt:lpstr>
      <vt:lpstr>使用案例</vt:lpstr>
      <vt:lpstr>使用案例(一)</vt:lpstr>
      <vt:lpstr>使用案例(二)</vt:lpstr>
      <vt:lpstr>使用案例(三)</vt:lpstr>
      <vt:lpstr>使用案例(四)</vt:lpstr>
      <vt:lpstr>使用案例(五)</vt:lpstr>
      <vt:lpstr>系統活動圖</vt:lpstr>
      <vt:lpstr>系統活動圖</vt:lpstr>
      <vt:lpstr>PowerPoint 簡報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王譽儒</cp:lastModifiedBy>
  <cp:revision>47</cp:revision>
  <cp:lastPrinted>2017-08-28T16:00:00Z</cp:lastPrinted>
  <dcterms:created xsi:type="dcterms:W3CDTF">2017-08-28T16:00:00Z</dcterms:created>
  <dcterms:modified xsi:type="dcterms:W3CDTF">2018-10-31T14:43:38Z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1bd0dec4-2b7e-44bd-b8ae-1a59d72b45da</vt:lpwstr>
  </property>
</Properties>
</file>