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2" r:id="rId4"/>
    <p:sldId id="264" r:id="rId5"/>
    <p:sldId id="278" r:id="rId6"/>
    <p:sldId id="279" r:id="rId7"/>
    <p:sldId id="265" r:id="rId8"/>
    <p:sldId id="266" r:id="rId9"/>
    <p:sldId id="267" r:id="rId10"/>
    <p:sldId id="272" r:id="rId11"/>
    <p:sldId id="261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B5E"/>
    <a:srgbClr val="CC4A4A"/>
    <a:srgbClr val="FCCA07"/>
    <a:srgbClr val="D9D9D9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>
        <p:scale>
          <a:sx n="100" d="100"/>
          <a:sy n="100" d="100"/>
        </p:scale>
        <p:origin x="-974" y="-35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曾成平" userId="fd1918ea-2df8-4eee-b319-b4160af742b7" providerId="ADAL" clId="{7258D26F-C2CC-460C-B60E-0A177AF6D658}"/>
    <pc:docChg chg="undo custSel delSld modSld modMainMaster">
      <pc:chgData name="曾成平" userId="fd1918ea-2df8-4eee-b319-b4160af742b7" providerId="ADAL" clId="{7258D26F-C2CC-460C-B60E-0A177AF6D658}" dt="2018-04-09T06:34:57.313" v="47" actId="947"/>
      <pc:docMkLst>
        <pc:docMk/>
      </pc:docMkLst>
      <pc:sldChg chg="addSp delSp modSp">
        <pc:chgData name="曾成平" userId="fd1918ea-2df8-4eee-b319-b4160af742b7" providerId="ADAL" clId="{7258D26F-C2CC-460C-B60E-0A177AF6D658}" dt="2018-04-09T06:34:57.313" v="47" actId="947"/>
        <pc:sldMkLst>
          <pc:docMk/>
          <pc:sldMk cId="2271741893" sldId="256"/>
        </pc:sldMkLst>
        <pc:spChg chg="add del mod">
          <ac:chgData name="曾成平" userId="fd1918ea-2df8-4eee-b319-b4160af742b7" providerId="ADAL" clId="{7258D26F-C2CC-460C-B60E-0A177AF6D658}" dt="2018-04-09T06:34:12.138" v="39" actId="478"/>
          <ac:spMkLst>
            <pc:docMk/>
            <pc:sldMk cId="2271741893" sldId="256"/>
            <ac:spMk id="6" creationId="{06B1303F-13DA-4A07-AF30-E90F4C5A1390}"/>
          </ac:spMkLst>
        </pc:spChg>
        <pc:spChg chg="add del mod">
          <ac:chgData name="曾成平" userId="fd1918ea-2df8-4eee-b319-b4160af742b7" providerId="ADAL" clId="{7258D26F-C2CC-460C-B60E-0A177AF6D658}" dt="2018-04-09T06:34:57.313" v="47" actId="947"/>
          <ac:spMkLst>
            <pc:docMk/>
            <pc:sldMk cId="2271741893" sldId="256"/>
            <ac:spMk id="19" creationId="{00000000-0000-0000-0000-000000000000}"/>
          </ac:spMkLst>
        </pc:spChg>
      </pc:sldChg>
      <pc:sldChg chg="modSp">
        <pc:chgData name="曾成平" userId="fd1918ea-2df8-4eee-b319-b4160af742b7" providerId="ADAL" clId="{7258D26F-C2CC-460C-B60E-0A177AF6D658}" dt="2018-04-09T06:31:21.211" v="6" actId="948"/>
        <pc:sldMkLst>
          <pc:docMk/>
          <pc:sldMk cId="2371597387" sldId="258"/>
        </pc:sldMkLst>
        <pc:spChg chg="mod">
          <ac:chgData name="曾成平" userId="fd1918ea-2df8-4eee-b319-b4160af742b7" providerId="ADAL" clId="{7258D26F-C2CC-460C-B60E-0A177AF6D658}" dt="2018-04-09T06:31:07.871" v="4" actId="20577"/>
          <ac:spMkLst>
            <pc:docMk/>
            <pc:sldMk cId="2371597387" sldId="258"/>
            <ac:spMk id="2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1:21.211" v="6" actId="948"/>
          <ac:spMkLst>
            <pc:docMk/>
            <pc:sldMk cId="2371597387" sldId="258"/>
            <ac:spMk id="3" creationId="{00000000-0000-0000-0000-000000000000}"/>
          </ac:spMkLst>
        </pc:spChg>
      </pc:sldChg>
      <pc:sldChg chg="modSp">
        <pc:chgData name="曾成平" userId="fd1918ea-2df8-4eee-b319-b4160af742b7" providerId="ADAL" clId="{7258D26F-C2CC-460C-B60E-0A177AF6D658}" dt="2018-04-09T06:31:36.503" v="10"/>
        <pc:sldMkLst>
          <pc:docMk/>
          <pc:sldMk cId="1259043032" sldId="261"/>
        </pc:sldMkLst>
        <pc:spChg chg="mod">
          <ac:chgData name="曾成平" userId="fd1918ea-2df8-4eee-b319-b4160af742b7" providerId="ADAL" clId="{7258D26F-C2CC-460C-B60E-0A177AF6D658}" dt="2018-04-09T06:31:32.851" v="9" actId="404"/>
          <ac:spMkLst>
            <pc:docMk/>
            <pc:sldMk cId="1259043032" sldId="261"/>
            <ac:spMk id="2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1:36.503" v="10"/>
          <ac:spMkLst>
            <pc:docMk/>
            <pc:sldMk cId="1259043032" sldId="261"/>
            <ac:spMk id="3" creationId="{00000000-0000-0000-0000-000000000000}"/>
          </ac:spMkLst>
        </pc:spChg>
      </pc:sldChg>
      <pc:sldChg chg="del">
        <pc:chgData name="曾成平" userId="fd1918ea-2df8-4eee-b319-b4160af742b7" providerId="ADAL" clId="{7258D26F-C2CC-460C-B60E-0A177AF6D658}" dt="2018-04-09T06:29:40.032" v="3" actId="2696"/>
        <pc:sldMkLst>
          <pc:docMk/>
          <pc:sldMk cId="4247545352" sldId="262"/>
        </pc:sldMkLst>
      </pc:sldChg>
      <pc:sldChg chg="del">
        <pc:chgData name="曾成平" userId="fd1918ea-2df8-4eee-b319-b4160af742b7" providerId="ADAL" clId="{7258D26F-C2CC-460C-B60E-0A177AF6D658}" dt="2018-04-09T06:29:40.031" v="2" actId="2696"/>
        <pc:sldMkLst>
          <pc:docMk/>
          <pc:sldMk cId="545778957" sldId="263"/>
        </pc:sldMkLst>
      </pc:sldChg>
      <pc:sldChg chg="del">
        <pc:chgData name="曾成平" userId="fd1918ea-2df8-4eee-b319-b4160af742b7" providerId="ADAL" clId="{7258D26F-C2CC-460C-B60E-0A177AF6D658}" dt="2018-04-09T06:29:40.016" v="1" actId="2696"/>
        <pc:sldMkLst>
          <pc:docMk/>
          <pc:sldMk cId="2183302118" sldId="264"/>
        </pc:sldMkLst>
      </pc:sldChg>
      <pc:sldChg chg="del">
        <pc:chgData name="曾成平" userId="fd1918ea-2df8-4eee-b319-b4160af742b7" providerId="ADAL" clId="{7258D26F-C2CC-460C-B60E-0A177AF6D658}" dt="2018-04-09T06:29:39.983" v="0" actId="2696"/>
        <pc:sldMkLst>
          <pc:docMk/>
          <pc:sldMk cId="2161072074" sldId="265"/>
        </pc:sldMkLst>
      </pc:sldChg>
      <pc:sldMasterChg chg="modSp modSldLayout">
        <pc:chgData name="曾成平" userId="fd1918ea-2df8-4eee-b319-b4160af742b7" providerId="ADAL" clId="{7258D26F-C2CC-460C-B60E-0A177AF6D658}" dt="2018-04-09T06:33:31.220" v="34"/>
        <pc:sldMasterMkLst>
          <pc:docMk/>
          <pc:sldMasterMk cId="3784027784" sldId="2147483648"/>
        </pc:sldMasterMkLst>
        <pc:spChg chg="mod">
          <ac:chgData name="曾成平" userId="fd1918ea-2df8-4eee-b319-b4160af742b7" providerId="ADAL" clId="{7258D26F-C2CC-460C-B60E-0A177AF6D658}" dt="2018-04-09T06:32:07.672" v="11"/>
          <ac:spMkLst>
            <pc:docMk/>
            <pc:sldMasterMk cId="3784027784" sldId="2147483648"/>
            <ac:spMk id="2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3:11.758" v="30"/>
          <ac:spMkLst>
            <pc:docMk/>
            <pc:sldMasterMk cId="3784027784" sldId="2147483648"/>
            <ac:spMk id="3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4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5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6" creationId="{00000000-0000-0000-0000-000000000000}"/>
          </ac:spMkLst>
        </pc:spChg>
        <pc:spChg chg="mod">
          <ac:chgData name="曾成平" userId="fd1918ea-2df8-4eee-b319-b4160af742b7" providerId="ADAL" clId="{7258D26F-C2CC-460C-B60E-0A177AF6D658}" dt="2018-04-09T06:32:22.205" v="16" actId="207"/>
          <ac:spMkLst>
            <pc:docMk/>
            <pc:sldMasterMk cId="3784027784" sldId="2147483648"/>
            <ac:spMk id="12" creationId="{00000000-0000-0000-0000-000000000000}"/>
          </ac:spMkLst>
        </pc:spChg>
        <pc:sldLayoutChg chg="addSp delSp modSp">
          <pc:chgData name="曾成平" userId="fd1918ea-2df8-4eee-b319-b4160af742b7" providerId="ADAL" clId="{7258D26F-C2CC-460C-B60E-0A177AF6D658}" dt="2018-04-09T06:33:07.404" v="29"/>
          <pc:sldLayoutMkLst>
            <pc:docMk/>
            <pc:sldMasterMk cId="3784027784" sldId="2147483648"/>
            <pc:sldLayoutMk cId="568967019" sldId="2147483650"/>
          </pc:sldLayoutMkLst>
          <pc:spChg chg="mod">
            <ac:chgData name="曾成平" userId="fd1918ea-2df8-4eee-b319-b4160af742b7" providerId="ADAL" clId="{7258D26F-C2CC-460C-B60E-0A177AF6D658}" dt="2018-04-09T06:32:15.877" v="14"/>
            <ac:spMkLst>
              <pc:docMk/>
              <pc:sldMasterMk cId="3784027784" sldId="2147483648"/>
              <pc:sldLayoutMk cId="568967019" sldId="2147483650"/>
              <ac:spMk id="2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07.404" v="29"/>
            <ac:spMkLst>
              <pc:docMk/>
              <pc:sldMasterMk cId="3784027784" sldId="2147483648"/>
              <pc:sldLayoutMk cId="568967019" sldId="2147483650"/>
              <ac:spMk id="3" creationId="{00000000-0000-0000-0000-000000000000}"/>
            </ac:spMkLst>
          </pc:spChg>
          <pc:spChg chg="add mod">
            <ac:chgData name="曾成平" userId="fd1918ea-2df8-4eee-b319-b4160af742b7" providerId="ADAL" clId="{7258D26F-C2CC-460C-B60E-0A177AF6D658}" dt="2018-04-09T06:32:33.724" v="20"/>
            <ac:spMkLst>
              <pc:docMk/>
              <pc:sldMasterMk cId="3784027784" sldId="2147483648"/>
              <pc:sldLayoutMk cId="568967019" sldId="2147483650"/>
              <ac:spMk id="4" creationId="{084FED45-193F-43E7-9802-64483D983D2B}"/>
            </ac:spMkLst>
          </pc:spChg>
          <pc:spChg chg="add mod">
            <ac:chgData name="曾成平" userId="fd1918ea-2df8-4eee-b319-b4160af742b7" providerId="ADAL" clId="{7258D26F-C2CC-460C-B60E-0A177AF6D658}" dt="2018-04-09T06:32:33.724" v="20"/>
            <ac:spMkLst>
              <pc:docMk/>
              <pc:sldMasterMk cId="3784027784" sldId="2147483648"/>
              <pc:sldLayoutMk cId="568967019" sldId="2147483650"/>
              <ac:spMk id="5" creationId="{EBF8DDB1-2CAD-4B61-9D6F-F3E1424092F6}"/>
            </ac:spMkLst>
          </pc:spChg>
          <pc:spChg chg="add mod">
            <ac:chgData name="曾成平" userId="fd1918ea-2df8-4eee-b319-b4160af742b7" providerId="ADAL" clId="{7258D26F-C2CC-460C-B60E-0A177AF6D658}" dt="2018-04-09T06:32:33.724" v="20"/>
            <ac:spMkLst>
              <pc:docMk/>
              <pc:sldMasterMk cId="3784027784" sldId="2147483648"/>
              <pc:sldLayoutMk cId="568967019" sldId="2147483650"/>
              <ac:spMk id="6" creationId="{7F5305FD-E8E0-4F6F-84BC-4E6B3695F060}"/>
            </ac:spMkLst>
          </pc:spChg>
          <pc:spChg chg="del">
            <ac:chgData name="曾成平" userId="fd1918ea-2df8-4eee-b319-b4160af742b7" providerId="ADAL" clId="{7258D26F-C2CC-460C-B60E-0A177AF6D658}" dt="2018-04-09T06:32:31.784" v="19" actId="478"/>
            <ac:spMkLst>
              <pc:docMk/>
              <pc:sldMasterMk cId="3784027784" sldId="2147483648"/>
              <pc:sldLayoutMk cId="568967019" sldId="2147483650"/>
              <ac:spMk id="7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1.784" v="19" actId="478"/>
            <ac:spMkLst>
              <pc:docMk/>
              <pc:sldMasterMk cId="3784027784" sldId="2147483648"/>
              <pc:sldLayoutMk cId="568967019" sldId="2147483650"/>
              <ac:spMk id="8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1.784" v="19" actId="478"/>
            <ac:spMkLst>
              <pc:docMk/>
              <pc:sldMasterMk cId="3784027784" sldId="2147483648"/>
              <pc:sldLayoutMk cId="568967019" sldId="2147483650"/>
              <ac:spMk id="9" creationId="{00000000-0000-0000-0000-000000000000}"/>
            </ac:spMkLst>
          </pc:spChg>
        </pc:sldLayoutChg>
        <pc:sldLayoutChg chg="addSp delSp modSp">
          <pc:chgData name="曾成平" userId="fd1918ea-2df8-4eee-b319-b4160af742b7" providerId="ADAL" clId="{7258D26F-C2CC-460C-B60E-0A177AF6D658}" dt="2018-04-09T06:33:02.163" v="28"/>
          <pc:sldLayoutMkLst>
            <pc:docMk/>
            <pc:sldMasterMk cId="3784027784" sldId="2147483648"/>
            <pc:sldLayoutMk cId="2853334272" sldId="2147483651"/>
          </pc:sldLayoutMkLst>
          <pc:spChg chg="add mod">
            <ac:chgData name="曾成平" userId="fd1918ea-2df8-4eee-b319-b4160af742b7" providerId="ADAL" clId="{7258D26F-C2CC-460C-B60E-0A177AF6D658}" dt="2018-04-09T06:32:28.043" v="18"/>
            <ac:spMkLst>
              <pc:docMk/>
              <pc:sldMasterMk cId="3784027784" sldId="2147483648"/>
              <pc:sldLayoutMk cId="2853334272" sldId="2147483651"/>
              <ac:spMk id="2" creationId="{B3D8C57B-30ED-465A-8953-86E03E09B956}"/>
            </ac:spMkLst>
          </pc:spChg>
          <pc:spChg chg="add mod">
            <ac:chgData name="曾成平" userId="fd1918ea-2df8-4eee-b319-b4160af742b7" providerId="ADAL" clId="{7258D26F-C2CC-460C-B60E-0A177AF6D658}" dt="2018-04-09T06:32:28.043" v="18"/>
            <ac:spMkLst>
              <pc:docMk/>
              <pc:sldMasterMk cId="3784027784" sldId="2147483648"/>
              <pc:sldLayoutMk cId="2853334272" sldId="2147483651"/>
              <ac:spMk id="4" creationId="{C2EE3FD4-2AC3-40AB-9A55-027C8AA81FF3}"/>
            </ac:spMkLst>
          </pc:spChg>
          <pc:spChg chg="add mod">
            <ac:chgData name="曾成平" userId="fd1918ea-2df8-4eee-b319-b4160af742b7" providerId="ADAL" clId="{7258D26F-C2CC-460C-B60E-0A177AF6D658}" dt="2018-04-09T06:32:28.043" v="18"/>
            <ac:spMkLst>
              <pc:docMk/>
              <pc:sldMasterMk cId="3784027784" sldId="2147483648"/>
              <pc:sldLayoutMk cId="2853334272" sldId="2147483651"/>
              <ac:spMk id="5" creationId="{E05BC875-D32C-47E6-AB3E-495932B3FD7B}"/>
            </ac:spMkLst>
          </pc:spChg>
          <pc:spChg chg="del">
            <ac:chgData name="曾成平" userId="fd1918ea-2df8-4eee-b319-b4160af742b7" providerId="ADAL" clId="{7258D26F-C2CC-460C-B60E-0A177AF6D658}" dt="2018-04-09T06:32:26.051" v="17" actId="478"/>
            <ac:spMkLst>
              <pc:docMk/>
              <pc:sldMasterMk cId="3784027784" sldId="2147483648"/>
              <pc:sldLayoutMk cId="2853334272" sldId="2147483651"/>
              <ac:spMk id="13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26.051" v="17" actId="478"/>
            <ac:spMkLst>
              <pc:docMk/>
              <pc:sldMasterMk cId="3784027784" sldId="2147483648"/>
              <pc:sldLayoutMk cId="2853334272" sldId="2147483651"/>
              <ac:spMk id="14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26.051" v="17" actId="478"/>
            <ac:spMkLst>
              <pc:docMk/>
              <pc:sldMasterMk cId="3784027784" sldId="2147483648"/>
              <pc:sldLayoutMk cId="2853334272" sldId="2147483651"/>
              <ac:spMk id="15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2:13.868" v="13"/>
            <ac:spMkLst>
              <pc:docMk/>
              <pc:sldMasterMk cId="3784027784" sldId="2147483648"/>
              <pc:sldLayoutMk cId="2853334272" sldId="2147483651"/>
              <ac:spMk id="20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02.163" v="28"/>
            <ac:spMkLst>
              <pc:docMk/>
              <pc:sldMasterMk cId="3784027784" sldId="2147483648"/>
              <pc:sldLayoutMk cId="2853334272" sldId="2147483651"/>
              <ac:spMk id="21" creationId="{00000000-0000-0000-0000-000000000000}"/>
            </ac:spMkLst>
          </pc:spChg>
        </pc:sldLayoutChg>
        <pc:sldLayoutChg chg="addSp delSp modSp">
          <pc:chgData name="曾成平" userId="fd1918ea-2df8-4eee-b319-b4160af742b7" providerId="ADAL" clId="{7258D26F-C2CC-460C-B60E-0A177AF6D658}" dt="2018-04-09T06:33:18.381" v="31"/>
          <pc:sldLayoutMkLst>
            <pc:docMk/>
            <pc:sldMasterMk cId="3784027784" sldId="2147483648"/>
            <pc:sldLayoutMk cId="758174878" sldId="2147483654"/>
          </pc:sldLayoutMkLst>
          <pc:spChg chg="mod">
            <ac:chgData name="曾成平" userId="fd1918ea-2df8-4eee-b319-b4160af742b7" providerId="ADAL" clId="{7258D26F-C2CC-460C-B60E-0A177AF6D658}" dt="2018-04-09T06:33:18.381" v="31"/>
            <ac:spMkLst>
              <pc:docMk/>
              <pc:sldMasterMk cId="3784027784" sldId="2147483648"/>
              <pc:sldLayoutMk cId="758174878" sldId="2147483654"/>
              <ac:spMk id="2" creationId="{00000000-0000-0000-0000-000000000000}"/>
            </ac:spMkLst>
          </pc:spChg>
          <pc:spChg chg="add mod">
            <ac:chgData name="曾成平" userId="fd1918ea-2df8-4eee-b319-b4160af742b7" providerId="ADAL" clId="{7258D26F-C2CC-460C-B60E-0A177AF6D658}" dt="2018-04-09T06:32:37.779" v="22"/>
            <ac:spMkLst>
              <pc:docMk/>
              <pc:sldMasterMk cId="3784027784" sldId="2147483648"/>
              <pc:sldLayoutMk cId="758174878" sldId="2147483654"/>
              <ac:spMk id="3" creationId="{523C8B47-7B41-420B-8A20-9968938985B7}"/>
            </ac:spMkLst>
          </pc:spChg>
          <pc:spChg chg="add mod">
            <ac:chgData name="曾成平" userId="fd1918ea-2df8-4eee-b319-b4160af742b7" providerId="ADAL" clId="{7258D26F-C2CC-460C-B60E-0A177AF6D658}" dt="2018-04-09T06:32:37.779" v="22"/>
            <ac:spMkLst>
              <pc:docMk/>
              <pc:sldMasterMk cId="3784027784" sldId="2147483648"/>
              <pc:sldLayoutMk cId="758174878" sldId="2147483654"/>
              <ac:spMk id="4" creationId="{63B3C4AB-0DB4-4650-8C85-463FBFB7E23D}"/>
            </ac:spMkLst>
          </pc:spChg>
          <pc:spChg chg="add mod">
            <ac:chgData name="曾成平" userId="fd1918ea-2df8-4eee-b319-b4160af742b7" providerId="ADAL" clId="{7258D26F-C2CC-460C-B60E-0A177AF6D658}" dt="2018-04-09T06:32:37.779" v="22"/>
            <ac:spMkLst>
              <pc:docMk/>
              <pc:sldMasterMk cId="3784027784" sldId="2147483648"/>
              <pc:sldLayoutMk cId="758174878" sldId="2147483654"/>
              <ac:spMk id="5" creationId="{30F95E1B-44AE-483A-9CBB-87B72E6E857E}"/>
            </ac:spMkLst>
          </pc:spChg>
          <pc:spChg chg="del">
            <ac:chgData name="曾成平" userId="fd1918ea-2df8-4eee-b319-b4160af742b7" providerId="ADAL" clId="{7258D26F-C2CC-460C-B60E-0A177AF6D658}" dt="2018-04-09T06:32:36.778" v="21" actId="478"/>
            <ac:spMkLst>
              <pc:docMk/>
              <pc:sldMasterMk cId="3784027784" sldId="2147483648"/>
              <pc:sldLayoutMk cId="758174878" sldId="2147483654"/>
              <ac:spMk id="6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6.778" v="21" actId="478"/>
            <ac:spMkLst>
              <pc:docMk/>
              <pc:sldMasterMk cId="3784027784" sldId="2147483648"/>
              <pc:sldLayoutMk cId="758174878" sldId="2147483654"/>
              <ac:spMk id="7" creationId="{00000000-0000-0000-0000-000000000000}"/>
            </ac:spMkLst>
          </pc:spChg>
          <pc:spChg chg="del">
            <ac:chgData name="曾成平" userId="fd1918ea-2df8-4eee-b319-b4160af742b7" providerId="ADAL" clId="{7258D26F-C2CC-460C-B60E-0A177AF6D658}" dt="2018-04-09T06:32:36.778" v="21" actId="478"/>
            <ac:spMkLst>
              <pc:docMk/>
              <pc:sldMasterMk cId="3784027784" sldId="2147483648"/>
              <pc:sldLayoutMk cId="758174878" sldId="2147483654"/>
              <ac:spMk id="8" creationId="{00000000-0000-0000-0000-000000000000}"/>
            </ac:spMkLst>
          </pc:spChg>
        </pc:sldLayoutChg>
        <pc:sldLayoutChg chg="modSp">
          <pc:chgData name="曾成平" userId="fd1918ea-2df8-4eee-b319-b4160af742b7" providerId="ADAL" clId="{7258D26F-C2CC-460C-B60E-0A177AF6D658}" dt="2018-04-09T06:32:55.937" v="27" actId="1076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曾成平" userId="fd1918ea-2df8-4eee-b319-b4160af742b7" providerId="ADAL" clId="{7258D26F-C2CC-460C-B60E-0A177AF6D658}" dt="2018-04-09T06:32:55.937" v="27" actId="1076"/>
            <ac:spMkLst>
              <pc:docMk/>
              <pc:sldMasterMk cId="3784027784" sldId="2147483648"/>
              <pc:sldLayoutMk cId="2882586885" sldId="2147483660"/>
              <ac:spMk id="13" creationId="{D373123C-48EE-41EC-80A5-0B4A0FB68132}"/>
            </ac:spMkLst>
          </pc:spChg>
          <pc:spChg chg="mod">
            <ac:chgData name="曾成平" userId="fd1918ea-2df8-4eee-b319-b4160af742b7" providerId="ADAL" clId="{7258D26F-C2CC-460C-B60E-0A177AF6D658}" dt="2018-04-09T06:32:55.937" v="27" actId="1076"/>
            <ac:spMkLst>
              <pc:docMk/>
              <pc:sldMasterMk cId="3784027784" sldId="2147483648"/>
              <pc:sldLayoutMk cId="2882586885" sldId="2147483660"/>
              <ac:spMk id="9801" creationId="{00000000-0000-0000-0000-000000000000}"/>
            </ac:spMkLst>
          </pc:spChg>
        </pc:sldLayoutChg>
        <pc:sldLayoutChg chg="modSp">
          <pc:chgData name="曾成平" userId="fd1918ea-2df8-4eee-b319-b4160af742b7" providerId="ADAL" clId="{7258D26F-C2CC-460C-B60E-0A177AF6D658}" dt="2018-04-09T06:33:31.220" v="34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曾成平" userId="fd1918ea-2df8-4eee-b319-b4160af742b7" providerId="ADAL" clId="{7258D26F-C2CC-460C-B60E-0A177AF6D658}" dt="2018-04-09T06:33:24.338" v="32"/>
            <ac:spMkLst>
              <pc:docMk/>
              <pc:sldMasterMk cId="3784027784" sldId="2147483648"/>
              <pc:sldLayoutMk cId="2378658405" sldId="2147483661"/>
              <ac:spMk id="13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27.885" v="33"/>
            <ac:spMkLst>
              <pc:docMk/>
              <pc:sldMasterMk cId="3784027784" sldId="2147483648"/>
              <pc:sldLayoutMk cId="2378658405" sldId="2147483661"/>
              <ac:spMk id="14" creationId="{00000000-0000-0000-0000-000000000000}"/>
            </ac:spMkLst>
          </pc:spChg>
          <pc:spChg chg="mod">
            <ac:chgData name="曾成平" userId="fd1918ea-2df8-4eee-b319-b4160af742b7" providerId="ADAL" clId="{7258D26F-C2CC-460C-B60E-0A177AF6D658}" dt="2018-04-09T06:33:31.220" v="34"/>
            <ac:spMkLst>
              <pc:docMk/>
              <pc:sldMasterMk cId="3784027784" sldId="2147483648"/>
              <pc:sldLayoutMk cId="2378658405" sldId="2147483661"/>
              <ac:spMk id="1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95035" y="3287117"/>
            <a:ext cx="5886782" cy="419099"/>
          </a:xfrm>
        </p:spPr>
        <p:txBody>
          <a:bodyPr anchor="t">
            <a:normAutofit/>
          </a:bodyPr>
          <a:lstStyle>
            <a:lvl1pPr marL="0" marR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85000"/>
                  </a:schemeClr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D373123C-48EE-41EC-80A5-0B4A0FB681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5035" y="2495100"/>
            <a:ext cx="5886782" cy="792017"/>
          </a:xfrm>
          <a:noFill/>
        </p:spPr>
        <p:txBody>
          <a:bodyPr lIns="67500" rIns="67500" anchor="b">
            <a:normAutofit/>
          </a:bodyPr>
          <a:lstStyle>
            <a:lvl1pPr algn="l">
              <a:defRPr sz="3000" b="1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334410" y="1520779"/>
            <a:ext cx="5692766" cy="858999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34410" y="2379778"/>
            <a:ext cx="5692766" cy="812156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334409" y="1531088"/>
            <a:ext cx="569276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 userDrawn="1"/>
        </p:nvCxnSpPr>
        <p:spPr>
          <a:xfrm>
            <a:off x="1334409" y="3199022"/>
            <a:ext cx="569276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3D8C57B-30ED-465A-8953-86E03E09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2019/1/2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05BC875-D32C-47E6-AB3E-495932B3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84FED45-193F-43E7-9802-64483D98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5305FD-E8E0-4F6F-84BC-4E6B3695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23C8B47-7B41-420B-8A20-9968938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F95E1B-44AE-483A-9CBB-87B72E6E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76482" y="2417315"/>
            <a:ext cx="4152803" cy="49183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176482" y="3075856"/>
            <a:ext cx="4152803" cy="233153"/>
          </a:xfrm>
        </p:spPr>
        <p:txBody>
          <a:bodyPr vert="horz" lIns="68580" tIns="34290" rIns="68580" bIns="34290" rtlCol="0" anchor="b">
            <a:normAutofit/>
          </a:bodyPr>
          <a:lstStyle>
            <a:lvl1pPr marL="0" indent="0" algn="r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176482" y="3312582"/>
            <a:ext cx="4152803" cy="233153"/>
          </a:xfrm>
        </p:spPr>
        <p:txBody>
          <a:bodyPr vert="horz" lIns="68580" tIns="34290" rIns="68580" bIns="34290" rtlCol="0">
            <a:normAutofit/>
          </a:bodyPr>
          <a:lstStyle>
            <a:lvl1pPr marL="0" indent="0" algn="r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cxnSp>
        <p:nvCxnSpPr>
          <p:cNvPr id="71" name="直接连接符 70"/>
          <p:cNvCxnSpPr/>
          <p:nvPr userDrawn="1"/>
        </p:nvCxnSpPr>
        <p:spPr>
          <a:xfrm>
            <a:off x="1176482" y="3651943"/>
            <a:ext cx="41520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108885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227221"/>
            <a:ext cx="8137922" cy="338049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76775"/>
            <a:ext cx="1041402" cy="15478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76775"/>
            <a:ext cx="2182416" cy="15478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3" y="1102391"/>
            <a:ext cx="8137923" cy="0"/>
          </a:xfrm>
          <a:prstGeom prst="line">
            <a:avLst/>
          </a:prstGeom>
          <a:ln w="19050">
            <a:solidFill>
              <a:srgbClr val="FCC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1" y="1"/>
            <a:ext cx="3930323" cy="2007617"/>
          </a:xfrm>
          <a:custGeom>
            <a:avLst/>
            <a:gdLst>
              <a:gd name="connsiteX0" fmla="*/ 0 w 5240431"/>
              <a:gd name="connsiteY0" fmla="*/ 2503135 h 2676823"/>
              <a:gd name="connsiteX1" fmla="*/ 9911 w 5240431"/>
              <a:gd name="connsiteY1" fmla="*/ 2509550 h 2676823"/>
              <a:gd name="connsiteX2" fmla="*/ 9911 w 5240431"/>
              <a:gd name="connsiteY2" fmla="*/ 2666890 h 2676823"/>
              <a:gd name="connsiteX3" fmla="*/ 6246 w 5240431"/>
              <a:gd name="connsiteY3" fmla="*/ 2670563 h 2676823"/>
              <a:gd name="connsiteX4" fmla="*/ 0 w 5240431"/>
              <a:gd name="connsiteY4" fmla="*/ 2676823 h 2676823"/>
              <a:gd name="connsiteX5" fmla="*/ 2708616 w 5240431"/>
              <a:gd name="connsiteY5" fmla="*/ 1766419 h 2676823"/>
              <a:gd name="connsiteX6" fmla="*/ 2786187 w 5240431"/>
              <a:gd name="connsiteY6" fmla="*/ 1798350 h 2676823"/>
              <a:gd name="connsiteX7" fmla="*/ 2786187 w 5240431"/>
              <a:gd name="connsiteY7" fmla="*/ 1955690 h 2676823"/>
              <a:gd name="connsiteX8" fmla="*/ 2553473 w 5240431"/>
              <a:gd name="connsiteY8" fmla="*/ 2190775 h 2676823"/>
              <a:gd name="connsiteX9" fmla="*/ 2398330 w 5240431"/>
              <a:gd name="connsiteY9" fmla="*/ 2190775 h 2676823"/>
              <a:gd name="connsiteX10" fmla="*/ 2398330 w 5240431"/>
              <a:gd name="connsiteY10" fmla="*/ 2033434 h 2676823"/>
              <a:gd name="connsiteX11" fmla="*/ 2631044 w 5240431"/>
              <a:gd name="connsiteY11" fmla="*/ 1798350 h 2676823"/>
              <a:gd name="connsiteX12" fmla="*/ 2708616 w 5240431"/>
              <a:gd name="connsiteY12" fmla="*/ 1766419 h 2676823"/>
              <a:gd name="connsiteX13" fmla="*/ 2332831 w 5240431"/>
              <a:gd name="connsiteY13" fmla="*/ 1631499 h 2676823"/>
              <a:gd name="connsiteX14" fmla="*/ 2410277 w 5240431"/>
              <a:gd name="connsiteY14" fmla="*/ 1663483 h 2676823"/>
              <a:gd name="connsiteX15" fmla="*/ 2410277 w 5240431"/>
              <a:gd name="connsiteY15" fmla="*/ 1821082 h 2676823"/>
              <a:gd name="connsiteX16" fmla="*/ 2255386 w 5240431"/>
              <a:gd name="connsiteY16" fmla="*/ 1821082 h 2676823"/>
              <a:gd name="connsiteX17" fmla="*/ 2255386 w 5240431"/>
              <a:gd name="connsiteY17" fmla="*/ 1663483 h 2676823"/>
              <a:gd name="connsiteX18" fmla="*/ 2332831 w 5240431"/>
              <a:gd name="connsiteY18" fmla="*/ 1631499 h 2676823"/>
              <a:gd name="connsiteX19" fmla="*/ 2816565 w 5240431"/>
              <a:gd name="connsiteY19" fmla="*/ 1142958 h 2676823"/>
              <a:gd name="connsiteX20" fmla="*/ 2894136 w 5240431"/>
              <a:gd name="connsiteY20" fmla="*/ 1176167 h 2676823"/>
              <a:gd name="connsiteX21" fmla="*/ 2894136 w 5240431"/>
              <a:gd name="connsiteY21" fmla="*/ 1332986 h 2676823"/>
              <a:gd name="connsiteX22" fmla="*/ 2661422 w 5240431"/>
              <a:gd name="connsiteY22" fmla="*/ 1567293 h 2676823"/>
              <a:gd name="connsiteX23" fmla="*/ 2506280 w 5240431"/>
              <a:gd name="connsiteY23" fmla="*/ 1567293 h 2676823"/>
              <a:gd name="connsiteX24" fmla="*/ 2506280 w 5240431"/>
              <a:gd name="connsiteY24" fmla="*/ 1410473 h 2676823"/>
              <a:gd name="connsiteX25" fmla="*/ 2738994 w 5240431"/>
              <a:gd name="connsiteY25" fmla="*/ 1176167 h 2676823"/>
              <a:gd name="connsiteX26" fmla="*/ 2816565 w 5240431"/>
              <a:gd name="connsiteY26" fmla="*/ 1142958 h 2676823"/>
              <a:gd name="connsiteX27" fmla="*/ 1805646 w 5240431"/>
              <a:gd name="connsiteY27" fmla="*/ 1131410 h 2676823"/>
              <a:gd name="connsiteX28" fmla="*/ 1883180 w 5240431"/>
              <a:gd name="connsiteY28" fmla="*/ 1163314 h 2676823"/>
              <a:gd name="connsiteX29" fmla="*/ 1883180 w 5240431"/>
              <a:gd name="connsiteY29" fmla="*/ 1320523 h 2676823"/>
              <a:gd name="connsiteX30" fmla="*/ 1556429 w 5240431"/>
              <a:gd name="connsiteY30" fmla="*/ 1649736 h 2676823"/>
              <a:gd name="connsiteX31" fmla="*/ 1401360 w 5240431"/>
              <a:gd name="connsiteY31" fmla="*/ 1649736 h 2676823"/>
              <a:gd name="connsiteX32" fmla="*/ 1401360 w 5240431"/>
              <a:gd name="connsiteY32" fmla="*/ 1492528 h 2676823"/>
              <a:gd name="connsiteX33" fmla="*/ 1728111 w 5240431"/>
              <a:gd name="connsiteY33" fmla="*/ 1163314 h 2676823"/>
              <a:gd name="connsiteX34" fmla="*/ 1805646 w 5240431"/>
              <a:gd name="connsiteY34" fmla="*/ 1131410 h 2676823"/>
              <a:gd name="connsiteX35" fmla="*/ 4929462 w 5240431"/>
              <a:gd name="connsiteY35" fmla="*/ 0 h 2676823"/>
              <a:gd name="connsiteX36" fmla="*/ 5240431 w 5240431"/>
              <a:gd name="connsiteY36" fmla="*/ 0 h 2676823"/>
              <a:gd name="connsiteX37" fmla="*/ 5233955 w 5240431"/>
              <a:gd name="connsiteY37" fmla="*/ 6527 h 2676823"/>
              <a:gd name="connsiteX38" fmla="*/ 3277649 w 5240431"/>
              <a:gd name="connsiteY38" fmla="*/ 1978392 h 2676823"/>
              <a:gd name="connsiteX39" fmla="*/ 3122493 w 5240431"/>
              <a:gd name="connsiteY39" fmla="*/ 1978392 h 2676823"/>
              <a:gd name="connsiteX40" fmla="*/ 3122493 w 5240431"/>
              <a:gd name="connsiteY40" fmla="*/ 1821340 h 2676823"/>
              <a:gd name="connsiteX41" fmla="*/ 4736054 w 5240431"/>
              <a:gd name="connsiteY41" fmla="*/ 194947 h 2676823"/>
              <a:gd name="connsiteX42" fmla="*/ 4417601 w 5240431"/>
              <a:gd name="connsiteY42" fmla="*/ 0 h 2676823"/>
              <a:gd name="connsiteX43" fmla="*/ 4728653 w 5240431"/>
              <a:gd name="connsiteY43" fmla="*/ 0 h 2676823"/>
              <a:gd name="connsiteX44" fmla="*/ 4590647 w 5240431"/>
              <a:gd name="connsiteY44" fmla="*/ 139018 h 2676823"/>
              <a:gd name="connsiteX45" fmla="*/ 3021802 w 5240431"/>
              <a:gd name="connsiteY45" fmla="*/ 1719371 h 2676823"/>
              <a:gd name="connsiteX46" fmla="*/ 2866647 w 5240431"/>
              <a:gd name="connsiteY46" fmla="*/ 1719371 h 2676823"/>
              <a:gd name="connsiteX47" fmla="*/ 2866647 w 5240431"/>
              <a:gd name="connsiteY47" fmla="*/ 1562331 h 2676823"/>
              <a:gd name="connsiteX48" fmla="*/ 4294221 w 5240431"/>
              <a:gd name="connsiteY48" fmla="*/ 124285 h 2676823"/>
              <a:gd name="connsiteX49" fmla="*/ 3905776 w 5240431"/>
              <a:gd name="connsiteY49" fmla="*/ 0 h 2676823"/>
              <a:gd name="connsiteX50" fmla="*/ 4216768 w 5240431"/>
              <a:gd name="connsiteY50" fmla="*/ 0 h 2676823"/>
              <a:gd name="connsiteX51" fmla="*/ 4129503 w 5240431"/>
              <a:gd name="connsiteY51" fmla="*/ 87963 h 2676823"/>
              <a:gd name="connsiteX52" fmla="*/ 3128169 w 5240431"/>
              <a:gd name="connsiteY52" fmla="*/ 1097321 h 2676823"/>
              <a:gd name="connsiteX53" fmla="*/ 2973009 w 5240431"/>
              <a:gd name="connsiteY53" fmla="*/ 1097321 h 2676823"/>
              <a:gd name="connsiteX54" fmla="*/ 2973009 w 5240431"/>
              <a:gd name="connsiteY54" fmla="*/ 940241 h 2676823"/>
              <a:gd name="connsiteX55" fmla="*/ 3792695 w 5240431"/>
              <a:gd name="connsiteY55" fmla="*/ 113987 h 2676823"/>
              <a:gd name="connsiteX56" fmla="*/ 3393133 w 5240431"/>
              <a:gd name="connsiteY56" fmla="*/ 0 h 2676823"/>
              <a:gd name="connsiteX57" fmla="*/ 3705157 w 5240431"/>
              <a:gd name="connsiteY57" fmla="*/ 0 h 2676823"/>
              <a:gd name="connsiteX58" fmla="*/ 3581665 w 5240431"/>
              <a:gd name="connsiteY58" fmla="*/ 124500 h 2676823"/>
              <a:gd name="connsiteX59" fmla="*/ 1766420 w 5240431"/>
              <a:gd name="connsiteY59" fmla="*/ 1954571 h 2676823"/>
              <a:gd name="connsiteX60" fmla="*/ 1609362 w 5240431"/>
              <a:gd name="connsiteY60" fmla="*/ 1954571 h 2676823"/>
              <a:gd name="connsiteX61" fmla="*/ 1609362 w 5240431"/>
              <a:gd name="connsiteY61" fmla="*/ 1797491 h 2676823"/>
              <a:gd name="connsiteX62" fmla="*/ 3261929 w 5240431"/>
              <a:gd name="connsiteY62" fmla="*/ 132213 h 2676823"/>
              <a:gd name="connsiteX63" fmla="*/ 2883536 w 5240431"/>
              <a:gd name="connsiteY63" fmla="*/ 0 h 2676823"/>
              <a:gd name="connsiteX64" fmla="*/ 3194511 w 5240431"/>
              <a:gd name="connsiteY64" fmla="*/ 0 h 2676823"/>
              <a:gd name="connsiteX65" fmla="*/ 3120040 w 5240431"/>
              <a:gd name="connsiteY65" fmla="*/ 75068 h 2676823"/>
              <a:gd name="connsiteX66" fmla="*/ 2118769 w 5240431"/>
              <a:gd name="connsiteY66" fmla="*/ 1084363 h 2676823"/>
              <a:gd name="connsiteX67" fmla="*/ 1963618 w 5240431"/>
              <a:gd name="connsiteY67" fmla="*/ 1084363 h 2676823"/>
              <a:gd name="connsiteX68" fmla="*/ 1963618 w 5240431"/>
              <a:gd name="connsiteY68" fmla="*/ 927293 h 2676823"/>
              <a:gd name="connsiteX69" fmla="*/ 2782866 w 5240431"/>
              <a:gd name="connsiteY69" fmla="*/ 101477 h 2676823"/>
              <a:gd name="connsiteX70" fmla="*/ 2346696 w 5240431"/>
              <a:gd name="connsiteY70" fmla="*/ 0 h 2676823"/>
              <a:gd name="connsiteX71" fmla="*/ 2657693 w 5240431"/>
              <a:gd name="connsiteY71" fmla="*/ 0 h 2676823"/>
              <a:gd name="connsiteX72" fmla="*/ 2508369 w 5240431"/>
              <a:gd name="connsiteY72" fmla="*/ 150464 h 2676823"/>
              <a:gd name="connsiteX73" fmla="*/ 245532 w 5240431"/>
              <a:gd name="connsiteY73" fmla="*/ 2430577 h 2676823"/>
              <a:gd name="connsiteX74" fmla="*/ 88525 w 5240431"/>
              <a:gd name="connsiteY74" fmla="*/ 2430577 h 2676823"/>
              <a:gd name="connsiteX75" fmla="*/ 88525 w 5240431"/>
              <a:gd name="connsiteY75" fmla="*/ 2275404 h 2676823"/>
              <a:gd name="connsiteX76" fmla="*/ 2188947 w 5240431"/>
              <a:gd name="connsiteY76" fmla="*/ 158953 h 2676823"/>
              <a:gd name="connsiteX77" fmla="*/ 1833946 w 5240431"/>
              <a:gd name="connsiteY77" fmla="*/ 0 h 2676823"/>
              <a:gd name="connsiteX78" fmla="*/ 2146206 w 5240431"/>
              <a:gd name="connsiteY78" fmla="*/ 0 h 2676823"/>
              <a:gd name="connsiteX79" fmla="*/ 2014475 w 5240431"/>
              <a:gd name="connsiteY79" fmla="*/ 132686 h 2676823"/>
              <a:gd name="connsiteX80" fmla="*/ 241178 w 5240431"/>
              <a:gd name="connsiteY80" fmla="*/ 1918833 h 2676823"/>
              <a:gd name="connsiteX81" fmla="*/ 0 w 5240431"/>
              <a:gd name="connsiteY81" fmla="*/ 2161759 h 2676823"/>
              <a:gd name="connsiteX82" fmla="*/ 0 w 5240431"/>
              <a:gd name="connsiteY82" fmla="*/ 1848108 h 2676823"/>
              <a:gd name="connsiteX83" fmla="*/ 93281 w 5240431"/>
              <a:gd name="connsiteY83" fmla="*/ 1754106 h 2676823"/>
              <a:gd name="connsiteX84" fmla="*/ 1748398 w 5240431"/>
              <a:gd name="connsiteY84" fmla="*/ 86208 h 2676823"/>
              <a:gd name="connsiteX85" fmla="*/ 1322919 w 5240431"/>
              <a:gd name="connsiteY85" fmla="*/ 0 h 2676823"/>
              <a:gd name="connsiteX86" fmla="*/ 1635007 w 5240431"/>
              <a:gd name="connsiteY86" fmla="*/ 0 h 2676823"/>
              <a:gd name="connsiteX87" fmla="*/ 1378646 w 5240431"/>
              <a:gd name="connsiteY87" fmla="*/ 258455 h 2676823"/>
              <a:gd name="connsiteX88" fmla="*/ 86769 w 5240431"/>
              <a:gd name="connsiteY88" fmla="*/ 1560887 h 2676823"/>
              <a:gd name="connsiteX89" fmla="*/ 8271 w 5240431"/>
              <a:gd name="connsiteY89" fmla="*/ 1592753 h 2676823"/>
              <a:gd name="connsiteX90" fmla="*/ 0 w 5240431"/>
              <a:gd name="connsiteY90" fmla="*/ 1591165 h 2676823"/>
              <a:gd name="connsiteX91" fmla="*/ 0 w 5240431"/>
              <a:gd name="connsiteY91" fmla="*/ 1333099 h 2676823"/>
              <a:gd name="connsiteX92" fmla="*/ 49270 w 5240431"/>
              <a:gd name="connsiteY92" fmla="*/ 1283450 h 2676823"/>
              <a:gd name="connsiteX93" fmla="*/ 1202183 w 5240431"/>
              <a:gd name="connsiteY93" fmla="*/ 121665 h 2676823"/>
              <a:gd name="connsiteX94" fmla="*/ 809331 w 5240431"/>
              <a:gd name="connsiteY94" fmla="*/ 0 h 2676823"/>
              <a:gd name="connsiteX95" fmla="*/ 1121527 w 5240431"/>
              <a:gd name="connsiteY95" fmla="*/ 0 h 2676823"/>
              <a:gd name="connsiteX96" fmla="*/ 959769 w 5240431"/>
              <a:gd name="connsiteY96" fmla="*/ 162993 h 2676823"/>
              <a:gd name="connsiteX97" fmla="*/ 85483 w 5240431"/>
              <a:gd name="connsiteY97" fmla="*/ 1043952 h 2676823"/>
              <a:gd name="connsiteX98" fmla="*/ 0 w 5240431"/>
              <a:gd name="connsiteY98" fmla="*/ 1130088 h 2676823"/>
              <a:gd name="connsiteX99" fmla="*/ 0 w 5240431"/>
              <a:gd name="connsiteY99" fmla="*/ 815124 h 2676823"/>
              <a:gd name="connsiteX100" fmla="*/ 59173 w 5240431"/>
              <a:gd name="connsiteY100" fmla="*/ 755527 h 2676823"/>
              <a:gd name="connsiteX101" fmla="*/ 693709 w 5240431"/>
              <a:gd name="connsiteY101" fmla="*/ 116450 h 2676823"/>
              <a:gd name="connsiteX102" fmla="*/ 299211 w 5240431"/>
              <a:gd name="connsiteY102" fmla="*/ 0 h 2676823"/>
              <a:gd name="connsiteX103" fmla="*/ 610181 w 5240431"/>
              <a:gd name="connsiteY103" fmla="*/ 0 h 2676823"/>
              <a:gd name="connsiteX104" fmla="*/ 491626 w 5240431"/>
              <a:gd name="connsiteY104" fmla="*/ 119498 h 2676823"/>
              <a:gd name="connsiteX105" fmla="*/ 5647 w 5240431"/>
              <a:gd name="connsiteY105" fmla="*/ 609341 h 2676823"/>
              <a:gd name="connsiteX106" fmla="*/ 0 w 5240431"/>
              <a:gd name="connsiteY106" fmla="*/ 615034 h 2676823"/>
              <a:gd name="connsiteX107" fmla="*/ 0 w 5240431"/>
              <a:gd name="connsiteY107" fmla="*/ 301591 h 2676823"/>
              <a:gd name="connsiteX108" fmla="*/ 84806 w 5240431"/>
              <a:gd name="connsiteY108" fmla="*/ 216111 h 2676823"/>
              <a:gd name="connsiteX109" fmla="*/ 241670 w 5240431"/>
              <a:gd name="connsiteY109" fmla="*/ 57999 h 267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5240431" h="2676823">
                <a:moveTo>
                  <a:pt x="0" y="2503135"/>
                </a:moveTo>
                <a:lnTo>
                  <a:pt x="9911" y="2509550"/>
                </a:lnTo>
                <a:cubicBezTo>
                  <a:pt x="52390" y="2553975"/>
                  <a:pt x="52390" y="2624315"/>
                  <a:pt x="9911" y="2666890"/>
                </a:cubicBezTo>
                <a:cubicBezTo>
                  <a:pt x="9911" y="2666890"/>
                  <a:pt x="9911" y="2666890"/>
                  <a:pt x="6246" y="2670563"/>
                </a:cubicBezTo>
                <a:lnTo>
                  <a:pt x="0" y="2676823"/>
                </a:lnTo>
                <a:close/>
                <a:moveTo>
                  <a:pt x="2708616" y="1766419"/>
                </a:moveTo>
                <a:cubicBezTo>
                  <a:pt x="2736782" y="1766419"/>
                  <a:pt x="2764947" y="1777062"/>
                  <a:pt x="2786187" y="1798350"/>
                </a:cubicBezTo>
                <a:cubicBezTo>
                  <a:pt x="2830514" y="1842775"/>
                  <a:pt x="2830514" y="1913115"/>
                  <a:pt x="2786187" y="1955690"/>
                </a:cubicBezTo>
                <a:cubicBezTo>
                  <a:pt x="2786187" y="1955690"/>
                  <a:pt x="2786187" y="1955690"/>
                  <a:pt x="2553473" y="2190775"/>
                </a:cubicBezTo>
                <a:cubicBezTo>
                  <a:pt x="2510993" y="2235200"/>
                  <a:pt x="2440810" y="2235200"/>
                  <a:pt x="2398330" y="2190775"/>
                </a:cubicBezTo>
                <a:cubicBezTo>
                  <a:pt x="2355850" y="2148200"/>
                  <a:pt x="2355850" y="2077860"/>
                  <a:pt x="2398330" y="2033434"/>
                </a:cubicBezTo>
                <a:cubicBezTo>
                  <a:pt x="2398330" y="2033434"/>
                  <a:pt x="2398330" y="2033434"/>
                  <a:pt x="2631044" y="1798350"/>
                </a:cubicBezTo>
                <a:cubicBezTo>
                  <a:pt x="2652285" y="1777062"/>
                  <a:pt x="2680450" y="1766419"/>
                  <a:pt x="2708616" y="1766419"/>
                </a:cubicBezTo>
                <a:close/>
                <a:moveTo>
                  <a:pt x="2332831" y="1631499"/>
                </a:moveTo>
                <a:cubicBezTo>
                  <a:pt x="2360952" y="1631499"/>
                  <a:pt x="2389072" y="1642160"/>
                  <a:pt x="2410277" y="1663483"/>
                </a:cubicBezTo>
                <a:cubicBezTo>
                  <a:pt x="2452688" y="1707981"/>
                  <a:pt x="2452688" y="1778437"/>
                  <a:pt x="2410277" y="1821082"/>
                </a:cubicBezTo>
                <a:cubicBezTo>
                  <a:pt x="2367866" y="1863726"/>
                  <a:pt x="2297797" y="1863726"/>
                  <a:pt x="2255386" y="1821082"/>
                </a:cubicBezTo>
                <a:cubicBezTo>
                  <a:pt x="2212975" y="1778437"/>
                  <a:pt x="2212975" y="1707981"/>
                  <a:pt x="2255386" y="1663483"/>
                </a:cubicBezTo>
                <a:cubicBezTo>
                  <a:pt x="2276591" y="1642160"/>
                  <a:pt x="2304711" y="1631499"/>
                  <a:pt x="2332831" y="1631499"/>
                </a:cubicBezTo>
                <a:close/>
                <a:moveTo>
                  <a:pt x="2816565" y="1142958"/>
                </a:moveTo>
                <a:cubicBezTo>
                  <a:pt x="2844731" y="1142958"/>
                  <a:pt x="2872897" y="1154027"/>
                  <a:pt x="2894136" y="1176167"/>
                </a:cubicBezTo>
                <a:cubicBezTo>
                  <a:pt x="2938463" y="1218600"/>
                  <a:pt x="2938463" y="1288708"/>
                  <a:pt x="2894136" y="1332986"/>
                </a:cubicBezTo>
                <a:cubicBezTo>
                  <a:pt x="2894136" y="1332986"/>
                  <a:pt x="2894136" y="1332986"/>
                  <a:pt x="2661422" y="1567293"/>
                </a:cubicBezTo>
                <a:cubicBezTo>
                  <a:pt x="2618943" y="1609726"/>
                  <a:pt x="2548759" y="1609726"/>
                  <a:pt x="2506280" y="1567293"/>
                </a:cubicBezTo>
                <a:cubicBezTo>
                  <a:pt x="2463800" y="1523014"/>
                  <a:pt x="2463800" y="1452907"/>
                  <a:pt x="2506280" y="1410473"/>
                </a:cubicBezTo>
                <a:cubicBezTo>
                  <a:pt x="2506280" y="1410473"/>
                  <a:pt x="2506280" y="1410473"/>
                  <a:pt x="2738994" y="1176167"/>
                </a:cubicBezTo>
                <a:cubicBezTo>
                  <a:pt x="2760234" y="1154027"/>
                  <a:pt x="2788400" y="1142958"/>
                  <a:pt x="2816565" y="1142958"/>
                </a:cubicBezTo>
                <a:close/>
                <a:moveTo>
                  <a:pt x="1805646" y="1131410"/>
                </a:moveTo>
                <a:cubicBezTo>
                  <a:pt x="1833798" y="1131410"/>
                  <a:pt x="1861950" y="1142045"/>
                  <a:pt x="1883180" y="1163314"/>
                </a:cubicBezTo>
                <a:cubicBezTo>
                  <a:pt x="1925639" y="1207702"/>
                  <a:pt x="1925639" y="1277984"/>
                  <a:pt x="1883180" y="1320523"/>
                </a:cubicBezTo>
                <a:cubicBezTo>
                  <a:pt x="1883180" y="1320523"/>
                  <a:pt x="1883180" y="1320523"/>
                  <a:pt x="1556429" y="1649736"/>
                </a:cubicBezTo>
                <a:cubicBezTo>
                  <a:pt x="1513969" y="1692275"/>
                  <a:pt x="1443819" y="1692275"/>
                  <a:pt x="1401360" y="1649736"/>
                </a:cubicBezTo>
                <a:cubicBezTo>
                  <a:pt x="1358901" y="1607198"/>
                  <a:pt x="1358901" y="1536916"/>
                  <a:pt x="1401360" y="1492528"/>
                </a:cubicBezTo>
                <a:cubicBezTo>
                  <a:pt x="1401360" y="1492528"/>
                  <a:pt x="1401360" y="1492528"/>
                  <a:pt x="1728111" y="1163314"/>
                </a:cubicBezTo>
                <a:cubicBezTo>
                  <a:pt x="1749341" y="1142045"/>
                  <a:pt x="1777493" y="1131410"/>
                  <a:pt x="1805646" y="1131410"/>
                </a:cubicBezTo>
                <a:close/>
                <a:moveTo>
                  <a:pt x="4929462" y="0"/>
                </a:moveTo>
                <a:lnTo>
                  <a:pt x="5240431" y="0"/>
                </a:lnTo>
                <a:lnTo>
                  <a:pt x="5233955" y="6527"/>
                </a:lnTo>
                <a:cubicBezTo>
                  <a:pt x="4758097" y="486170"/>
                  <a:pt x="4123619" y="1125694"/>
                  <a:pt x="3277649" y="1978392"/>
                </a:cubicBezTo>
                <a:cubicBezTo>
                  <a:pt x="3235166" y="2020888"/>
                  <a:pt x="3164976" y="2020888"/>
                  <a:pt x="3122493" y="1978392"/>
                </a:cubicBezTo>
                <a:cubicBezTo>
                  <a:pt x="3078163" y="1934048"/>
                  <a:pt x="3078163" y="1863836"/>
                  <a:pt x="3122493" y="1821340"/>
                </a:cubicBezTo>
                <a:cubicBezTo>
                  <a:pt x="3122493" y="1821340"/>
                  <a:pt x="3122493" y="1821340"/>
                  <a:pt x="4736054" y="194947"/>
                </a:cubicBezTo>
                <a:close/>
                <a:moveTo>
                  <a:pt x="4417601" y="0"/>
                </a:moveTo>
                <a:lnTo>
                  <a:pt x="4728653" y="0"/>
                </a:lnTo>
                <a:lnTo>
                  <a:pt x="4590647" y="139018"/>
                </a:lnTo>
                <a:cubicBezTo>
                  <a:pt x="4171793" y="560945"/>
                  <a:pt x="3656280" y="1080239"/>
                  <a:pt x="3021802" y="1719371"/>
                </a:cubicBezTo>
                <a:cubicBezTo>
                  <a:pt x="2979319" y="1763712"/>
                  <a:pt x="2909130" y="1763712"/>
                  <a:pt x="2866647" y="1719371"/>
                </a:cubicBezTo>
                <a:cubicBezTo>
                  <a:pt x="2824164" y="1676878"/>
                  <a:pt x="2824164" y="1606672"/>
                  <a:pt x="2866647" y="1562331"/>
                </a:cubicBezTo>
                <a:cubicBezTo>
                  <a:pt x="2866647" y="1562331"/>
                  <a:pt x="2866647" y="1562331"/>
                  <a:pt x="4294221" y="124285"/>
                </a:cubicBezTo>
                <a:close/>
                <a:moveTo>
                  <a:pt x="3905776" y="0"/>
                </a:moveTo>
                <a:lnTo>
                  <a:pt x="4216768" y="0"/>
                </a:lnTo>
                <a:lnTo>
                  <a:pt x="4129503" y="87963"/>
                </a:lnTo>
                <a:cubicBezTo>
                  <a:pt x="3827992" y="391891"/>
                  <a:pt x="3495289" y="727259"/>
                  <a:pt x="3128169" y="1097321"/>
                </a:cubicBezTo>
                <a:cubicBezTo>
                  <a:pt x="3085685" y="1139825"/>
                  <a:pt x="3015494" y="1139825"/>
                  <a:pt x="2973009" y="1097321"/>
                </a:cubicBezTo>
                <a:cubicBezTo>
                  <a:pt x="2930525" y="1052969"/>
                  <a:pt x="2930525" y="982745"/>
                  <a:pt x="2973009" y="940241"/>
                </a:cubicBezTo>
                <a:cubicBezTo>
                  <a:pt x="2973009" y="940241"/>
                  <a:pt x="2973009" y="940241"/>
                  <a:pt x="3792695" y="113987"/>
                </a:cubicBezTo>
                <a:close/>
                <a:moveTo>
                  <a:pt x="3393133" y="0"/>
                </a:moveTo>
                <a:lnTo>
                  <a:pt x="3705157" y="0"/>
                </a:lnTo>
                <a:lnTo>
                  <a:pt x="3581665" y="124500"/>
                </a:lnTo>
                <a:cubicBezTo>
                  <a:pt x="3097026" y="613097"/>
                  <a:pt x="2500548" y="1214448"/>
                  <a:pt x="1766420" y="1954571"/>
                </a:cubicBezTo>
                <a:cubicBezTo>
                  <a:pt x="1722074" y="1997075"/>
                  <a:pt x="1653708" y="1997075"/>
                  <a:pt x="1609362" y="1954571"/>
                </a:cubicBezTo>
                <a:cubicBezTo>
                  <a:pt x="1566864" y="1910219"/>
                  <a:pt x="1566864" y="1839995"/>
                  <a:pt x="1609362" y="1797491"/>
                </a:cubicBezTo>
                <a:cubicBezTo>
                  <a:pt x="1609362" y="1797491"/>
                  <a:pt x="1609362" y="1797491"/>
                  <a:pt x="3261929" y="132213"/>
                </a:cubicBezTo>
                <a:close/>
                <a:moveTo>
                  <a:pt x="2883536" y="0"/>
                </a:moveTo>
                <a:lnTo>
                  <a:pt x="3194511" y="0"/>
                </a:lnTo>
                <a:lnTo>
                  <a:pt x="3120040" y="75068"/>
                </a:lnTo>
                <a:cubicBezTo>
                  <a:pt x="2818548" y="378977"/>
                  <a:pt x="2485866" y="714324"/>
                  <a:pt x="2118769" y="1084363"/>
                </a:cubicBezTo>
                <a:cubicBezTo>
                  <a:pt x="2076287" y="1128712"/>
                  <a:pt x="2006099" y="1128712"/>
                  <a:pt x="1963618" y="1084363"/>
                </a:cubicBezTo>
                <a:cubicBezTo>
                  <a:pt x="1919289" y="1041862"/>
                  <a:pt x="1919289" y="971642"/>
                  <a:pt x="1963618" y="927293"/>
                </a:cubicBezTo>
                <a:cubicBezTo>
                  <a:pt x="1963618" y="927293"/>
                  <a:pt x="1963618" y="927293"/>
                  <a:pt x="2782866" y="101477"/>
                </a:cubicBezTo>
                <a:close/>
                <a:moveTo>
                  <a:pt x="2346696" y="0"/>
                </a:moveTo>
                <a:lnTo>
                  <a:pt x="2657693" y="0"/>
                </a:lnTo>
                <a:lnTo>
                  <a:pt x="2508369" y="150464"/>
                </a:lnTo>
                <a:cubicBezTo>
                  <a:pt x="1957950" y="705086"/>
                  <a:pt x="1224056" y="1444582"/>
                  <a:pt x="245532" y="2430577"/>
                </a:cubicBezTo>
                <a:cubicBezTo>
                  <a:pt x="201200" y="2474912"/>
                  <a:pt x="132856" y="2474912"/>
                  <a:pt x="88525" y="2430577"/>
                </a:cubicBezTo>
                <a:cubicBezTo>
                  <a:pt x="46040" y="2388089"/>
                  <a:pt x="46040" y="2317892"/>
                  <a:pt x="88525" y="2275404"/>
                </a:cubicBezTo>
                <a:cubicBezTo>
                  <a:pt x="88525" y="2275404"/>
                  <a:pt x="88525" y="2275404"/>
                  <a:pt x="2188947" y="158953"/>
                </a:cubicBezTo>
                <a:close/>
                <a:moveTo>
                  <a:pt x="1833946" y="0"/>
                </a:moveTo>
                <a:lnTo>
                  <a:pt x="2146206" y="0"/>
                </a:lnTo>
                <a:lnTo>
                  <a:pt x="2014475" y="132686"/>
                </a:lnTo>
                <a:cubicBezTo>
                  <a:pt x="1571778" y="578591"/>
                  <a:pt x="994348" y="1160205"/>
                  <a:pt x="241178" y="1918833"/>
                </a:cubicBezTo>
                <a:lnTo>
                  <a:pt x="0" y="2161759"/>
                </a:lnTo>
                <a:lnTo>
                  <a:pt x="0" y="1848108"/>
                </a:lnTo>
                <a:lnTo>
                  <a:pt x="93281" y="1754106"/>
                </a:lnTo>
                <a:cubicBezTo>
                  <a:pt x="441727" y="1402970"/>
                  <a:pt x="964395" y="876265"/>
                  <a:pt x="1748398" y="86208"/>
                </a:cubicBezTo>
                <a:close/>
                <a:moveTo>
                  <a:pt x="1322919" y="0"/>
                </a:moveTo>
                <a:lnTo>
                  <a:pt x="1635007" y="0"/>
                </a:lnTo>
                <a:lnTo>
                  <a:pt x="1378646" y="258455"/>
                </a:lnTo>
                <a:cubicBezTo>
                  <a:pt x="1004078" y="636083"/>
                  <a:pt x="576001" y="1067658"/>
                  <a:pt x="86769" y="1560887"/>
                </a:cubicBezTo>
                <a:cubicBezTo>
                  <a:pt x="64605" y="1582131"/>
                  <a:pt x="36438" y="1592753"/>
                  <a:pt x="8271" y="1592753"/>
                </a:cubicBezTo>
                <a:lnTo>
                  <a:pt x="0" y="1591165"/>
                </a:lnTo>
                <a:lnTo>
                  <a:pt x="0" y="1333099"/>
                </a:lnTo>
                <a:lnTo>
                  <a:pt x="49270" y="1283450"/>
                </a:lnTo>
                <a:cubicBezTo>
                  <a:pt x="192667" y="1138949"/>
                  <a:pt x="508141" y="821048"/>
                  <a:pt x="1202183" y="121665"/>
                </a:cubicBezTo>
                <a:close/>
                <a:moveTo>
                  <a:pt x="809331" y="0"/>
                </a:moveTo>
                <a:lnTo>
                  <a:pt x="1121527" y="0"/>
                </a:lnTo>
                <a:lnTo>
                  <a:pt x="959769" y="162993"/>
                </a:lnTo>
                <a:cubicBezTo>
                  <a:pt x="698451" y="426306"/>
                  <a:pt x="408098" y="718875"/>
                  <a:pt x="85483" y="1043952"/>
                </a:cubicBezTo>
                <a:lnTo>
                  <a:pt x="0" y="1130088"/>
                </a:lnTo>
                <a:lnTo>
                  <a:pt x="0" y="815124"/>
                </a:lnTo>
                <a:lnTo>
                  <a:pt x="59173" y="755527"/>
                </a:lnTo>
                <a:cubicBezTo>
                  <a:pt x="231794" y="581671"/>
                  <a:pt x="440756" y="371214"/>
                  <a:pt x="693709" y="116450"/>
                </a:cubicBezTo>
                <a:close/>
                <a:moveTo>
                  <a:pt x="299211" y="0"/>
                </a:moveTo>
                <a:lnTo>
                  <a:pt x="610181" y="0"/>
                </a:lnTo>
                <a:lnTo>
                  <a:pt x="491626" y="119498"/>
                </a:lnTo>
                <a:cubicBezTo>
                  <a:pt x="341061" y="271260"/>
                  <a:pt x="179344" y="434263"/>
                  <a:pt x="5647" y="609341"/>
                </a:cubicBezTo>
                <a:lnTo>
                  <a:pt x="0" y="615034"/>
                </a:lnTo>
                <a:lnTo>
                  <a:pt x="0" y="301591"/>
                </a:lnTo>
                <a:lnTo>
                  <a:pt x="84806" y="216111"/>
                </a:lnTo>
                <a:cubicBezTo>
                  <a:pt x="134788" y="165732"/>
                  <a:pt x="187041" y="113063"/>
                  <a:pt x="241670" y="57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7358" y="3615487"/>
            <a:ext cx="2803358" cy="1377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r>
              <a:rPr lang="zh-TW" altLang="en-US" sz="1700" dirty="0">
                <a:solidFill>
                  <a:srgbClr val="354B5E"/>
                </a:solidFill>
              </a:rPr>
              <a:t>指導老師：周斯畏</a:t>
            </a:r>
            <a:endParaRPr lang="en-US" altLang="zh-TW" sz="1700" dirty="0">
              <a:solidFill>
                <a:srgbClr val="354B5E"/>
              </a:solidFill>
            </a:endParaRPr>
          </a:p>
          <a:p>
            <a:endParaRPr lang="en-US" altLang="zh-TW" sz="1700" dirty="0">
              <a:solidFill>
                <a:srgbClr val="354B5E"/>
              </a:solidFill>
            </a:endParaRPr>
          </a:p>
          <a:p>
            <a:pPr>
              <a:lnSpc>
                <a:spcPct val="130000"/>
              </a:lnSpc>
            </a:pPr>
            <a:r>
              <a:rPr lang="zh-TW" altLang="en-US" sz="1700" dirty="0">
                <a:solidFill>
                  <a:srgbClr val="354B5E"/>
                </a:solidFill>
              </a:rPr>
              <a:t>小組成員：</a:t>
            </a:r>
            <a:r>
              <a:rPr lang="en-US" altLang="zh-TW" sz="1700" dirty="0">
                <a:solidFill>
                  <a:srgbClr val="354B5E"/>
                </a:solidFill>
              </a:rPr>
              <a:t/>
            </a:r>
            <a:br>
              <a:rPr lang="en-US" altLang="zh-TW" sz="1700" dirty="0">
                <a:solidFill>
                  <a:srgbClr val="354B5E"/>
                </a:solidFill>
              </a:rPr>
            </a:br>
            <a:r>
              <a:rPr lang="zh-TW" altLang="en-US" sz="1700" dirty="0">
                <a:solidFill>
                  <a:srgbClr val="354B5E"/>
                </a:solidFill>
              </a:rPr>
              <a:t>資管</a:t>
            </a:r>
            <a:r>
              <a:rPr lang="en-US" altLang="zh-TW" sz="1700" dirty="0">
                <a:solidFill>
                  <a:srgbClr val="354B5E"/>
                </a:solidFill>
              </a:rPr>
              <a:t>3B</a:t>
            </a:r>
            <a:r>
              <a:rPr lang="zh-TW" altLang="en-US" sz="1700" dirty="0">
                <a:solidFill>
                  <a:srgbClr val="354B5E"/>
                </a:solidFill>
              </a:rPr>
              <a:t> 陳穎汶 </a:t>
            </a:r>
            <a:r>
              <a:rPr lang="en-US" altLang="zh-TW" sz="1700" dirty="0">
                <a:solidFill>
                  <a:srgbClr val="354B5E"/>
                </a:solidFill>
              </a:rPr>
              <a:t>0524002</a:t>
            </a:r>
          </a:p>
          <a:p>
            <a:pPr>
              <a:lnSpc>
                <a:spcPct val="130000"/>
              </a:lnSpc>
            </a:pPr>
            <a:r>
              <a:rPr lang="zh-TW" altLang="en-US" sz="1700" dirty="0">
                <a:solidFill>
                  <a:srgbClr val="354B5E"/>
                </a:solidFill>
              </a:rPr>
              <a:t>資管</a:t>
            </a:r>
            <a:r>
              <a:rPr lang="en-US" altLang="zh-TW" sz="1700" dirty="0">
                <a:solidFill>
                  <a:srgbClr val="354B5E"/>
                </a:solidFill>
              </a:rPr>
              <a:t>3B </a:t>
            </a:r>
            <a:r>
              <a:rPr lang="zh-TW" altLang="en-US" sz="1700" dirty="0">
                <a:solidFill>
                  <a:srgbClr val="354B5E"/>
                </a:solidFill>
              </a:rPr>
              <a:t>王譽儒 </a:t>
            </a:r>
            <a:r>
              <a:rPr lang="en-US" altLang="zh-TW" sz="1700" dirty="0">
                <a:solidFill>
                  <a:srgbClr val="354B5E"/>
                </a:solidFill>
              </a:rPr>
              <a:t>0524006</a:t>
            </a:r>
            <a:endParaRPr lang="zh-TW" altLang="en-US" sz="1700" dirty="0">
              <a:solidFill>
                <a:srgbClr val="354B5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27" y="1632348"/>
            <a:ext cx="4604147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</a:t>
            </a:r>
            <a:r>
              <a:rPr lang="zh-TW" altLang="en-US" dirty="0" smtClean="0"/>
              <a:t>展示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7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76482" y="2176036"/>
            <a:ext cx="41520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76482" y="2100185"/>
            <a:ext cx="4152803" cy="69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6482" y="1333209"/>
            <a:ext cx="4152803" cy="836426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en-US" altLang="zh-CN" sz="12500" b="1" dirty="0">
                <a:solidFill>
                  <a:schemeClr val="accent1"/>
                </a:solidFill>
              </a:rPr>
              <a:t>THANKS</a:t>
            </a:r>
            <a:endParaRPr lang="zh-CN" altLang="en-US" sz="12500" b="1" dirty="0">
              <a:solidFill>
                <a:schemeClr val="accent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45" y="2392824"/>
            <a:ext cx="4152803" cy="109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3330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類別圖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10362"/>
              </p:ext>
            </p:extLst>
          </p:nvPr>
        </p:nvGraphicFramePr>
        <p:xfrm>
          <a:off x="510540" y="1240790"/>
          <a:ext cx="16040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使用者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帳號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密碼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使用者編號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使用者名稱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6323"/>
              </p:ext>
            </p:extLst>
          </p:nvPr>
        </p:nvGraphicFramePr>
        <p:xfrm>
          <a:off x="2979420" y="1240790"/>
          <a:ext cx="16040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教學開發者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帳號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密碼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開發者編號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開發者名稱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17359"/>
              </p:ext>
            </p:extLst>
          </p:nvPr>
        </p:nvGraphicFramePr>
        <p:xfrm>
          <a:off x="5448300" y="1240790"/>
          <a:ext cx="16040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教學修改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發佈權限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新增教學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刪除教學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18993"/>
              </p:ext>
            </p:extLst>
          </p:nvPr>
        </p:nvGraphicFramePr>
        <p:xfrm>
          <a:off x="6957060" y="2886710"/>
          <a:ext cx="16040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系統維護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新增功能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刪除功能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96428"/>
              </p:ext>
            </p:extLst>
          </p:nvPr>
        </p:nvGraphicFramePr>
        <p:xfrm>
          <a:off x="2979420" y="3793490"/>
          <a:ext cx="16040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教學資訊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教學類別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詳細資料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98049"/>
              </p:ext>
            </p:extLst>
          </p:nvPr>
        </p:nvGraphicFramePr>
        <p:xfrm>
          <a:off x="510540" y="3778250"/>
          <a:ext cx="16040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使用者教學應用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閱讀教學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儲存進度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線接點 12"/>
          <p:cNvCxnSpPr>
            <a:stCxn id="6" idx="2"/>
            <a:endCxn id="11" idx="0"/>
          </p:cNvCxnSpPr>
          <p:nvPr/>
        </p:nvCxnSpPr>
        <p:spPr>
          <a:xfrm>
            <a:off x="1312545" y="3094990"/>
            <a:ext cx="0" cy="683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312545" y="30949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12545" y="3470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1..*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7" idx="2"/>
            <a:endCxn id="10" idx="0"/>
          </p:cNvCxnSpPr>
          <p:nvPr/>
        </p:nvCxnSpPr>
        <p:spPr>
          <a:xfrm>
            <a:off x="3781425" y="3094990"/>
            <a:ext cx="0" cy="698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3"/>
          </p:cNvCxnSpPr>
          <p:nvPr/>
        </p:nvCxnSpPr>
        <p:spPr>
          <a:xfrm>
            <a:off x="4583430" y="2167890"/>
            <a:ext cx="8648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8" idx="3"/>
            <a:endCxn id="9" idx="0"/>
          </p:cNvCxnSpPr>
          <p:nvPr/>
        </p:nvCxnSpPr>
        <p:spPr>
          <a:xfrm>
            <a:off x="7052310" y="1982470"/>
            <a:ext cx="706755" cy="90424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6" idx="3"/>
            <a:endCxn id="10" idx="1"/>
          </p:cNvCxnSpPr>
          <p:nvPr/>
        </p:nvCxnSpPr>
        <p:spPr>
          <a:xfrm>
            <a:off x="2114550" y="2167890"/>
            <a:ext cx="864870" cy="218186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128941" y="1860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25450" y="436074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1..*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781425" y="30949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781425" y="350730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1..*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583430" y="18690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164248" y="18482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052310" y="1674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759065" y="25789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2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循序圖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3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17023" y="423944"/>
            <a:ext cx="2430379" cy="12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/>
              <a:t>健身學習開發者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20117" y="423944"/>
            <a:ext cx="2430379" cy="1243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/>
              <a:t>健身系統使用者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584" y="398158"/>
            <a:ext cx="1009851" cy="35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29947" y="398158"/>
            <a:ext cx="1009851" cy="347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6309" y="423944"/>
            <a:ext cx="1009851" cy="326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02671" y="398158"/>
            <a:ext cx="1009851" cy="35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教學資訊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73772" y="219729"/>
            <a:ext cx="793457" cy="631854"/>
            <a:chOff x="610255" y="1302042"/>
            <a:chExt cx="929641" cy="781470"/>
          </a:xfrm>
        </p:grpSpPr>
        <p:grpSp>
          <p:nvGrpSpPr>
            <p:cNvPr id="19" name="群組 18"/>
            <p:cNvGrpSpPr/>
            <p:nvPr/>
          </p:nvGrpSpPr>
          <p:grpSpPr>
            <a:xfrm>
              <a:off x="927085" y="1302042"/>
              <a:ext cx="304478" cy="451826"/>
              <a:chOff x="1176910" y="1704600"/>
              <a:chExt cx="705485" cy="1164380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1294324" y="1704600"/>
                <a:ext cx="428112" cy="4281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>
                <a:off x="1188340" y="2282240"/>
                <a:ext cx="6629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>
                <a:stCxn id="21" idx="4"/>
              </p:cNvCxnSpPr>
              <p:nvPr/>
            </p:nvCxnSpPr>
            <p:spPr>
              <a:xfrm>
                <a:off x="1508380" y="2132712"/>
                <a:ext cx="0" cy="4940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V="1">
                <a:off x="1176910" y="2596244"/>
                <a:ext cx="331470" cy="259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flipH="1" flipV="1">
                <a:off x="1512507" y="2609900"/>
                <a:ext cx="369888" cy="259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610255" y="1677558"/>
              <a:ext cx="929641" cy="405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使用者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線接點 25"/>
          <p:cNvCxnSpPr>
            <a:stCxn id="20" idx="2"/>
          </p:cNvCxnSpPr>
          <p:nvPr/>
        </p:nvCxnSpPr>
        <p:spPr>
          <a:xfrm>
            <a:off x="1070501" y="851583"/>
            <a:ext cx="0" cy="40328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2624358" y="687467"/>
            <a:ext cx="2" cy="419695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432213" y="687467"/>
            <a:ext cx="2659" cy="419695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6202598" y="702707"/>
            <a:ext cx="2106" cy="41817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8007596" y="737884"/>
            <a:ext cx="3" cy="41236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067810" y="2847720"/>
            <a:ext cx="513478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332291" y="961755"/>
            <a:ext cx="205162" cy="50128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/>
          <p:cNvCxnSpPr>
            <a:stCxn id="31" idx="0"/>
          </p:cNvCxnSpPr>
          <p:nvPr/>
        </p:nvCxnSpPr>
        <p:spPr>
          <a:xfrm>
            <a:off x="1074781" y="961755"/>
            <a:ext cx="335743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521777" y="1212397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>
            <a:stCxn id="64" idx="1"/>
          </p:cNvCxnSpPr>
          <p:nvPr/>
        </p:nvCxnSpPr>
        <p:spPr>
          <a:xfrm flipH="1">
            <a:off x="2624360" y="1212397"/>
            <a:ext cx="1707931" cy="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521809" y="1827982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2610674" y="1827982"/>
            <a:ext cx="1810513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100017" y="2221638"/>
            <a:ext cx="205162" cy="47502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29347" y="2446018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>
            <a:stCxn id="76" idx="1"/>
            <a:endCxn id="77" idx="0"/>
          </p:cNvCxnSpPr>
          <p:nvPr/>
        </p:nvCxnSpPr>
        <p:spPr>
          <a:xfrm flipH="1" flipV="1">
            <a:off x="2631928" y="2446018"/>
            <a:ext cx="3468089" cy="13131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077441" y="2210617"/>
            <a:ext cx="512515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100017" y="2868000"/>
            <a:ext cx="205162" cy="478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4332291" y="3095384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/>
          <p:cNvCxnSpPr>
            <a:stCxn id="81" idx="1"/>
            <a:endCxn id="82" idx="0"/>
          </p:cNvCxnSpPr>
          <p:nvPr/>
        </p:nvCxnSpPr>
        <p:spPr>
          <a:xfrm flipH="1" flipV="1">
            <a:off x="4434872" y="3095384"/>
            <a:ext cx="1665145" cy="11629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905015" y="3498426"/>
            <a:ext cx="205162" cy="5012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4332291" y="3749068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6102123" y="4154535"/>
            <a:ext cx="205162" cy="48604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2529347" y="4389937"/>
            <a:ext cx="205162" cy="2506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86" idx="1"/>
          </p:cNvCxnSpPr>
          <p:nvPr/>
        </p:nvCxnSpPr>
        <p:spPr>
          <a:xfrm flipH="1" flipV="1">
            <a:off x="4434872" y="3742238"/>
            <a:ext cx="3470143" cy="683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8" idx="1"/>
            <a:endCxn id="89" idx="0"/>
          </p:cNvCxnSpPr>
          <p:nvPr/>
        </p:nvCxnSpPr>
        <p:spPr>
          <a:xfrm flipH="1" flipV="1">
            <a:off x="2631928" y="4389937"/>
            <a:ext cx="3470195" cy="762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077441" y="4139295"/>
            <a:ext cx="514379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056939" y="3491595"/>
            <a:ext cx="695065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1208767" y="961755"/>
            <a:ext cx="934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1.</a:t>
            </a:r>
            <a:r>
              <a:rPr lang="zh-TW" altLang="en-US" sz="900" dirty="0" smtClean="0"/>
              <a:t>進入首頁</a:t>
            </a:r>
            <a:endParaRPr lang="zh-TW" altLang="en-US" sz="9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2876066" y="971661"/>
            <a:ext cx="1053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2</a:t>
            </a:r>
            <a:r>
              <a:rPr lang="en-US" altLang="zh-TW" sz="900" dirty="0" smtClean="0"/>
              <a:t>.</a:t>
            </a:r>
            <a:r>
              <a:rPr lang="zh-TW" altLang="en-US" sz="900" dirty="0" smtClean="0"/>
              <a:t>載入登入畫面</a:t>
            </a:r>
            <a:endParaRPr lang="zh-TW" altLang="en-US" sz="9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192602" y="1598785"/>
            <a:ext cx="1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3.</a:t>
            </a:r>
            <a:r>
              <a:rPr lang="zh-TW" altLang="en-US" sz="900" dirty="0"/>
              <a:t>輸入</a:t>
            </a:r>
            <a:r>
              <a:rPr lang="zh-TW" altLang="en-US" sz="900" dirty="0" smtClean="0"/>
              <a:t>帳號、密碼並登入</a:t>
            </a:r>
            <a:endParaRPr lang="zh-TW" altLang="en-US" sz="9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177362" y="2231543"/>
            <a:ext cx="1123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5.</a:t>
            </a:r>
            <a:r>
              <a:rPr lang="zh-TW" altLang="en-US" sz="900" dirty="0" smtClean="0"/>
              <a:t>點選「進入教學」</a:t>
            </a:r>
            <a:endParaRPr lang="zh-TW" altLang="en-US" sz="9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1177362" y="2864552"/>
            <a:ext cx="1024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7.</a:t>
            </a:r>
            <a:r>
              <a:rPr lang="zh-TW" altLang="en-US" sz="900" dirty="0" smtClean="0"/>
              <a:t>點選理想方案</a:t>
            </a:r>
            <a:endParaRPr lang="zh-TW" altLang="en-US" sz="9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1208767" y="3491595"/>
            <a:ext cx="10924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9.</a:t>
            </a:r>
            <a:r>
              <a:rPr lang="zh-TW" altLang="en-US" sz="900" dirty="0" smtClean="0"/>
              <a:t>教學資訊獲取</a:t>
            </a:r>
            <a:endParaRPr lang="zh-TW" altLang="en-US" sz="9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211840" y="4139295"/>
            <a:ext cx="118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11.</a:t>
            </a:r>
            <a:r>
              <a:rPr lang="zh-TW" altLang="en-US" sz="900" dirty="0" smtClean="0"/>
              <a:t>點選「結束教學」</a:t>
            </a:r>
            <a:endParaRPr lang="zh-TW" altLang="en-US" sz="9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2876066" y="1577340"/>
            <a:ext cx="1545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4.</a:t>
            </a:r>
            <a:r>
              <a:rPr lang="zh-TW" altLang="en-US" sz="900" dirty="0" smtClean="0"/>
              <a:t>載入使用者選項介面</a:t>
            </a:r>
            <a:endParaRPr lang="zh-TW" altLang="en-US" sz="9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2876066" y="2230427"/>
            <a:ext cx="1053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6.</a:t>
            </a:r>
            <a:r>
              <a:rPr lang="zh-TW" altLang="en-US" sz="900" dirty="0" smtClean="0"/>
              <a:t>載入健身方案</a:t>
            </a:r>
            <a:endParaRPr lang="zh-TW" altLang="en-US" sz="9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4532267" y="2877906"/>
            <a:ext cx="934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8.</a:t>
            </a:r>
            <a:r>
              <a:rPr lang="zh-TW" altLang="en-US" sz="900" dirty="0" smtClean="0"/>
              <a:t>進入教學</a:t>
            </a:r>
            <a:endParaRPr lang="zh-TW" altLang="en-US" sz="9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4537453" y="3518236"/>
            <a:ext cx="934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10.</a:t>
            </a:r>
            <a:r>
              <a:rPr lang="zh-TW" altLang="en-US" sz="900" dirty="0" smtClean="0"/>
              <a:t>顯示教學</a:t>
            </a:r>
            <a:endParaRPr lang="zh-TW" altLang="en-US" sz="9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2753496" y="4166725"/>
            <a:ext cx="13841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12.</a:t>
            </a:r>
            <a:r>
              <a:rPr lang="zh-TW" altLang="en-US" sz="900" dirty="0" smtClean="0"/>
              <a:t>回到使用者選項介面</a:t>
            </a:r>
            <a:endParaRPr lang="zh-TW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4332291" y="1577340"/>
            <a:ext cx="205162" cy="5012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1067811" y="1577340"/>
            <a:ext cx="335743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2200" y="961755"/>
            <a:ext cx="205162" cy="36788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投影片編號版面配置區 3"/>
          <p:cNvSpPr txBox="1">
            <a:spLocks/>
          </p:cNvSpPr>
          <p:nvPr/>
        </p:nvSpPr>
        <p:spPr>
          <a:xfrm>
            <a:off x="6457949" y="4676775"/>
            <a:ext cx="2182416" cy="1547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4</a:t>
            </a:fld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20706" y="219728"/>
            <a:ext cx="1299589" cy="647731"/>
            <a:chOff x="313754" y="1302042"/>
            <a:chExt cx="1522642" cy="801107"/>
          </a:xfrm>
        </p:grpSpPr>
        <p:grpSp>
          <p:nvGrpSpPr>
            <p:cNvPr id="3" name="群組 2"/>
            <p:cNvGrpSpPr/>
            <p:nvPr/>
          </p:nvGrpSpPr>
          <p:grpSpPr>
            <a:xfrm>
              <a:off x="927085" y="1302042"/>
              <a:ext cx="304478" cy="451826"/>
              <a:chOff x="1176910" y="1704600"/>
              <a:chExt cx="705485" cy="1164380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1294324" y="1704600"/>
                <a:ext cx="428112" cy="4281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1188340" y="2282240"/>
                <a:ext cx="6629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/>
              <p:cNvCxnSpPr>
                <a:stCxn id="5" idx="4"/>
              </p:cNvCxnSpPr>
              <p:nvPr/>
            </p:nvCxnSpPr>
            <p:spPr>
              <a:xfrm>
                <a:off x="1508380" y="2132712"/>
                <a:ext cx="0" cy="4940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 flipV="1">
                <a:off x="1176910" y="2596244"/>
                <a:ext cx="331470" cy="259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 flipH="1" flipV="1">
                <a:off x="1512507" y="2609900"/>
                <a:ext cx="369888" cy="259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313754" y="1697195"/>
              <a:ext cx="1522642" cy="405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教學開發者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143584" y="398158"/>
            <a:ext cx="1009851" cy="35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登入介面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29947" y="398158"/>
            <a:ext cx="1009851" cy="347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r>
              <a:rPr lang="zh-TW" altLang="en-US" dirty="0" smtClean="0"/>
              <a:t>平台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16309" y="423944"/>
            <a:ext cx="1009851" cy="326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教學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02671" y="398158"/>
            <a:ext cx="1456134" cy="352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資訊、系統維護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4" idx="2"/>
          </p:cNvCxnSpPr>
          <p:nvPr/>
        </p:nvCxnSpPr>
        <p:spPr>
          <a:xfrm>
            <a:off x="1070501" y="867459"/>
            <a:ext cx="0" cy="4016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2"/>
          </p:cNvCxnSpPr>
          <p:nvPr/>
        </p:nvCxnSpPr>
        <p:spPr>
          <a:xfrm flipH="1">
            <a:off x="2624358" y="750804"/>
            <a:ext cx="24152" cy="41336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1" idx="2"/>
          </p:cNvCxnSpPr>
          <p:nvPr/>
        </p:nvCxnSpPr>
        <p:spPr>
          <a:xfrm flipH="1">
            <a:off x="4434872" y="745505"/>
            <a:ext cx="1" cy="413891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2"/>
          </p:cNvCxnSpPr>
          <p:nvPr/>
        </p:nvCxnSpPr>
        <p:spPr>
          <a:xfrm flipH="1">
            <a:off x="6202598" y="750804"/>
            <a:ext cx="18637" cy="41336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3" idx="2"/>
          </p:cNvCxnSpPr>
          <p:nvPr/>
        </p:nvCxnSpPr>
        <p:spPr>
          <a:xfrm>
            <a:off x="8230738" y="750804"/>
            <a:ext cx="0" cy="41336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2200" y="961755"/>
            <a:ext cx="205162" cy="36788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533853" y="961754"/>
            <a:ext cx="205162" cy="36788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208767" y="961755"/>
            <a:ext cx="1046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進入登入介面</a:t>
            </a:r>
            <a:endParaRPr lang="zh-TW" altLang="en-US" sz="900" dirty="0"/>
          </a:p>
        </p:txBody>
      </p:sp>
      <p:sp>
        <p:nvSpPr>
          <p:cNvPr id="37" name="矩形 36"/>
          <p:cNvSpPr/>
          <p:nvPr/>
        </p:nvSpPr>
        <p:spPr>
          <a:xfrm>
            <a:off x="4332291" y="961753"/>
            <a:ext cx="205162" cy="36788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endCxn id="32" idx="0"/>
          </p:cNvCxnSpPr>
          <p:nvPr/>
        </p:nvCxnSpPr>
        <p:spPr>
          <a:xfrm flipV="1">
            <a:off x="1074781" y="961754"/>
            <a:ext cx="1561653" cy="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278410" y="1064566"/>
            <a:ext cx="1053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請求</a:t>
            </a:r>
            <a:r>
              <a:rPr lang="zh-TW" altLang="en-US" sz="900" dirty="0" smtClean="0"/>
              <a:t>登入者身分</a:t>
            </a:r>
            <a:endParaRPr lang="zh-TW" altLang="en-US" sz="900" dirty="0"/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2739016" y="1044756"/>
            <a:ext cx="1593275" cy="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2776138" y="1463038"/>
            <a:ext cx="10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登入者身分確認，載入</a:t>
            </a:r>
            <a:r>
              <a:rPr lang="en-US" altLang="zh-TW" sz="900" dirty="0" smtClean="0"/>
              <a:t>APP</a:t>
            </a:r>
            <a:r>
              <a:rPr lang="zh-TW" altLang="en-US" sz="900" dirty="0" smtClean="0"/>
              <a:t>平台</a:t>
            </a:r>
            <a:endParaRPr lang="zh-TW" altLang="en-US" sz="900" dirty="0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2739016" y="1463038"/>
            <a:ext cx="15932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109335" y="2234291"/>
            <a:ext cx="205162" cy="15038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4516060" y="2241909"/>
            <a:ext cx="15932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537453" y="2222619"/>
            <a:ext cx="1444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教學資訊之設計、發佈</a:t>
            </a:r>
            <a:endParaRPr lang="zh-TW" altLang="en-US" sz="900" dirty="0"/>
          </a:p>
        </p:txBody>
      </p:sp>
      <p:sp>
        <p:nvSpPr>
          <p:cNvPr id="72" name="矩形 71"/>
          <p:cNvSpPr/>
          <p:nvPr/>
        </p:nvSpPr>
        <p:spPr>
          <a:xfrm>
            <a:off x="8128157" y="3720190"/>
            <a:ext cx="205162" cy="92038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直線單箭頭接點 72"/>
          <p:cNvCxnSpPr>
            <a:stCxn id="66" idx="2"/>
          </p:cNvCxnSpPr>
          <p:nvPr/>
        </p:nvCxnSpPr>
        <p:spPr>
          <a:xfrm>
            <a:off x="6211916" y="3738175"/>
            <a:ext cx="1924339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564373" y="3718885"/>
            <a:ext cx="1444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資訊及系統維護及管理</a:t>
            </a:r>
            <a:endParaRPr lang="zh-TW" altLang="en-US" sz="900" dirty="0"/>
          </a:p>
        </p:txBody>
      </p:sp>
      <p:cxnSp>
        <p:nvCxnSpPr>
          <p:cNvPr id="76" name="直線單箭頭接點 75"/>
          <p:cNvCxnSpPr/>
          <p:nvPr/>
        </p:nvCxnSpPr>
        <p:spPr>
          <a:xfrm>
            <a:off x="4516060" y="4188767"/>
            <a:ext cx="3620195" cy="19290"/>
          </a:xfrm>
          <a:prstGeom prst="straightConnector1">
            <a:avLst/>
          </a:prstGeom>
          <a:ln w="1270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6564373" y="4188767"/>
            <a:ext cx="1444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 smtClean="0"/>
              <a:t>使用者使用問題回傳</a:t>
            </a:r>
            <a:endParaRPr lang="zh-TW" altLang="en-US" sz="900" dirty="0"/>
          </a:p>
        </p:txBody>
      </p:sp>
      <p:cxnSp>
        <p:nvCxnSpPr>
          <p:cNvPr id="84" name="直線單箭頭接點 83"/>
          <p:cNvCxnSpPr/>
          <p:nvPr/>
        </p:nvCxnSpPr>
        <p:spPr>
          <a:xfrm>
            <a:off x="4516060" y="4445135"/>
            <a:ext cx="3574475" cy="964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4537452" y="4448272"/>
            <a:ext cx="1444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問題修正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96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測試單元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3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3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30875"/>
              </p:ext>
            </p:extLst>
          </p:nvPr>
        </p:nvGraphicFramePr>
        <p:xfrm>
          <a:off x="972000" y="1347614"/>
          <a:ext cx="7200000" cy="280831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80000"/>
                <a:gridCol w="1980000"/>
                <a:gridCol w="3240000"/>
              </a:tblGrid>
              <a:tr h="630790"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zh-TW" altLang="en-US" sz="1400" kern="1200" dirty="0" smtClean="0"/>
                        <a:t>單元名稱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zh-TW" altLang="en-US" sz="1400" kern="1200" dirty="0" smtClean="0"/>
                        <a:t>測試名稱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/>
                      <a:r>
                        <a:rPr lang="zh-TW" altLang="en-US" sz="1400" kern="1200" dirty="0" smtClean="0"/>
                        <a:t>測試內容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25841"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使用者註冊單元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測試註冊流程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在使用者註冊後，確認是否註冊成功。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25841"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教學建立單元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測試建立結果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確認課程是否能夠正常建立。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25841"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教學讀取單元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測試讀取項目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685766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400" kern="1200" dirty="0"/>
                        <a:t>在使用者介面中確認是否可以正常瀏覽。</a:t>
                      </a:r>
                      <a:endParaRPr 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8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394" y="1925684"/>
            <a:ext cx="5692766" cy="858999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GitHub</a:t>
            </a:r>
            <a:r>
              <a:rPr lang="zh-TW" altLang="en-US" sz="5400" dirty="0" smtClean="0"/>
              <a:t>展示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1173081" y="764006"/>
            <a:ext cx="1107740" cy="610987"/>
          </a:xfrm>
          <a:prstGeom prst="rect">
            <a:avLst/>
          </a:prstGeom>
          <a:noFill/>
          <a:ln w="117475">
            <a:noFill/>
          </a:ln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r>
              <a:rPr lang="zh-TW" altLang="en-US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TW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4</a:t>
            </a:r>
            <a:r>
              <a:rPr lang="zh-TW" altLang="en-US" spc="75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endParaRPr lang="zh-CN" altLang="en-US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03542" y="1999371"/>
            <a:ext cx="5040458" cy="3144130"/>
          </a:xfrm>
          <a:custGeom>
            <a:avLst/>
            <a:gdLst>
              <a:gd name="connsiteX0" fmla="*/ 4098974 w 6720611"/>
              <a:gd name="connsiteY0" fmla="*/ 3717504 h 4192173"/>
              <a:gd name="connsiteX1" fmla="*/ 4177731 w 6720611"/>
              <a:gd name="connsiteY1" fmla="*/ 3750823 h 4192173"/>
              <a:gd name="connsiteX2" fmla="*/ 4177731 w 6720611"/>
              <a:gd name="connsiteY2" fmla="*/ 3908163 h 4192173"/>
              <a:gd name="connsiteX3" fmla="*/ 3942386 w 6720611"/>
              <a:gd name="connsiteY3" fmla="*/ 4143248 h 4192173"/>
              <a:gd name="connsiteX4" fmla="*/ 3786725 w 6720611"/>
              <a:gd name="connsiteY4" fmla="*/ 4143248 h 4192173"/>
              <a:gd name="connsiteX5" fmla="*/ 3786725 w 6720611"/>
              <a:gd name="connsiteY5" fmla="*/ 3985908 h 4192173"/>
              <a:gd name="connsiteX6" fmla="*/ 4020217 w 6720611"/>
              <a:gd name="connsiteY6" fmla="*/ 3750823 h 4192173"/>
              <a:gd name="connsiteX7" fmla="*/ 4098974 w 6720611"/>
              <a:gd name="connsiteY7" fmla="*/ 3717504 h 4192173"/>
              <a:gd name="connsiteX8" fmla="*/ 3087535 w 6720611"/>
              <a:gd name="connsiteY8" fmla="*/ 3705915 h 4192173"/>
              <a:gd name="connsiteX9" fmla="*/ 3165070 w 6720611"/>
              <a:gd name="connsiteY9" fmla="*/ 3737805 h 4192173"/>
              <a:gd name="connsiteX10" fmla="*/ 3165070 w 6720611"/>
              <a:gd name="connsiteY10" fmla="*/ 3894942 h 4192173"/>
              <a:gd name="connsiteX11" fmla="*/ 2895835 w 6720611"/>
              <a:gd name="connsiteY11" fmla="*/ 4166082 h 4192173"/>
              <a:gd name="connsiteX12" fmla="*/ 2869927 w 6720611"/>
              <a:gd name="connsiteY12" fmla="*/ 4192173 h 4192173"/>
              <a:gd name="connsiteX13" fmla="*/ 2662279 w 6720611"/>
              <a:gd name="connsiteY13" fmla="*/ 4192173 h 4192173"/>
              <a:gd name="connsiteX14" fmla="*/ 2659367 w 6720611"/>
              <a:gd name="connsiteY14" fmla="*/ 4187754 h 4192173"/>
              <a:gd name="connsiteX15" fmla="*/ 2683250 w 6720611"/>
              <a:gd name="connsiteY15" fmla="*/ 4066868 h 4192173"/>
              <a:gd name="connsiteX16" fmla="*/ 3010001 w 6720611"/>
              <a:gd name="connsiteY16" fmla="*/ 3737805 h 4192173"/>
              <a:gd name="connsiteX17" fmla="*/ 3087535 w 6720611"/>
              <a:gd name="connsiteY17" fmla="*/ 3705915 h 4192173"/>
              <a:gd name="connsiteX18" fmla="*/ 2660175 w 6720611"/>
              <a:gd name="connsiteY18" fmla="*/ 3103119 h 4192173"/>
              <a:gd name="connsiteX19" fmla="*/ 2737750 w 6720611"/>
              <a:gd name="connsiteY19" fmla="*/ 3136368 h 4192173"/>
              <a:gd name="connsiteX20" fmla="*/ 2737750 w 6720611"/>
              <a:gd name="connsiteY20" fmla="*/ 3291531 h 4192173"/>
              <a:gd name="connsiteX21" fmla="*/ 1918503 w 6720611"/>
              <a:gd name="connsiteY21" fmla="*/ 4117421 h 4192173"/>
              <a:gd name="connsiteX22" fmla="*/ 1844352 w 6720611"/>
              <a:gd name="connsiteY22" fmla="*/ 4192173 h 4192173"/>
              <a:gd name="connsiteX23" fmla="*/ 1534302 w 6720611"/>
              <a:gd name="connsiteY23" fmla="*/ 4192173 h 4192173"/>
              <a:gd name="connsiteX24" fmla="*/ 1581330 w 6720611"/>
              <a:gd name="connsiteY24" fmla="*/ 4144809 h 4192173"/>
              <a:gd name="connsiteX25" fmla="*/ 2582600 w 6720611"/>
              <a:gd name="connsiteY25" fmla="*/ 3136368 h 4192173"/>
              <a:gd name="connsiteX26" fmla="*/ 2660175 w 6720611"/>
              <a:gd name="connsiteY26" fmla="*/ 3103119 h 4192173"/>
              <a:gd name="connsiteX27" fmla="*/ 3352576 w 6720611"/>
              <a:gd name="connsiteY27" fmla="*/ 2921682 h 4192173"/>
              <a:gd name="connsiteX28" fmla="*/ 3430157 w 6720611"/>
              <a:gd name="connsiteY28" fmla="*/ 2953548 h 4192173"/>
              <a:gd name="connsiteX29" fmla="*/ 3430157 w 6720611"/>
              <a:gd name="connsiteY29" fmla="*/ 3110568 h 4192173"/>
              <a:gd name="connsiteX30" fmla="*/ 2474116 w 6720611"/>
              <a:gd name="connsiteY30" fmla="*/ 4073905 h 4192173"/>
              <a:gd name="connsiteX31" fmla="*/ 2356744 w 6720611"/>
              <a:gd name="connsiteY31" fmla="*/ 4192173 h 4192173"/>
              <a:gd name="connsiteX32" fmla="*/ 2045752 w 6720611"/>
              <a:gd name="connsiteY32" fmla="*/ 4192173 h 4192173"/>
              <a:gd name="connsiteX33" fmla="*/ 2273663 w 6720611"/>
              <a:gd name="connsiteY33" fmla="*/ 3962523 h 4192173"/>
              <a:gd name="connsiteX34" fmla="*/ 3274996 w 6720611"/>
              <a:gd name="connsiteY34" fmla="*/ 2953548 h 4192173"/>
              <a:gd name="connsiteX35" fmla="*/ 3352576 w 6720611"/>
              <a:gd name="connsiteY35" fmla="*/ 2921682 h 4192173"/>
              <a:gd name="connsiteX36" fmla="*/ 3128493 w 6720611"/>
              <a:gd name="connsiteY36" fmla="*/ 2631654 h 4192173"/>
              <a:gd name="connsiteX37" fmla="*/ 3206064 w 6720611"/>
              <a:gd name="connsiteY37" fmla="*/ 2664973 h 4192173"/>
              <a:gd name="connsiteX38" fmla="*/ 3206064 w 6720611"/>
              <a:gd name="connsiteY38" fmla="*/ 2820462 h 4192173"/>
              <a:gd name="connsiteX39" fmla="*/ 2973350 w 6720611"/>
              <a:gd name="connsiteY39" fmla="*/ 3057398 h 4192173"/>
              <a:gd name="connsiteX40" fmla="*/ 2818207 w 6720611"/>
              <a:gd name="connsiteY40" fmla="*/ 3057398 h 4192173"/>
              <a:gd name="connsiteX41" fmla="*/ 2818207 w 6720611"/>
              <a:gd name="connsiteY41" fmla="*/ 2900058 h 4192173"/>
              <a:gd name="connsiteX42" fmla="*/ 3050921 w 6720611"/>
              <a:gd name="connsiteY42" fmla="*/ 2664973 h 4192173"/>
              <a:gd name="connsiteX43" fmla="*/ 3128493 w 6720611"/>
              <a:gd name="connsiteY43" fmla="*/ 2631654 h 4192173"/>
              <a:gd name="connsiteX44" fmla="*/ 1718990 w 6720611"/>
              <a:gd name="connsiteY44" fmla="*/ 2506221 h 4192173"/>
              <a:gd name="connsiteX45" fmla="*/ 1796602 w 6720611"/>
              <a:gd name="connsiteY45" fmla="*/ 2539476 h 4192173"/>
              <a:gd name="connsiteX46" fmla="*/ 1796602 w 6720611"/>
              <a:gd name="connsiteY46" fmla="*/ 2694669 h 4192173"/>
              <a:gd name="connsiteX47" fmla="*/ 368404 w 6720611"/>
              <a:gd name="connsiteY47" fmla="*/ 4133495 h 4192173"/>
              <a:gd name="connsiteX48" fmla="*/ 310159 w 6720611"/>
              <a:gd name="connsiteY48" fmla="*/ 4192173 h 4192173"/>
              <a:gd name="connsiteX49" fmla="*/ 0 w 6720611"/>
              <a:gd name="connsiteY49" fmla="*/ 4192173 h 4192173"/>
              <a:gd name="connsiteX50" fmla="*/ 71848 w 6720611"/>
              <a:gd name="connsiteY50" fmla="*/ 4119830 h 4192173"/>
              <a:gd name="connsiteX51" fmla="*/ 1641378 w 6720611"/>
              <a:gd name="connsiteY51" fmla="*/ 2539476 h 4192173"/>
              <a:gd name="connsiteX52" fmla="*/ 1718990 w 6720611"/>
              <a:gd name="connsiteY52" fmla="*/ 2506221 h 4192173"/>
              <a:gd name="connsiteX53" fmla="*/ 3781177 w 6720611"/>
              <a:gd name="connsiteY53" fmla="*/ 2490332 h 4192173"/>
              <a:gd name="connsiteX54" fmla="*/ 3858773 w 6720611"/>
              <a:gd name="connsiteY54" fmla="*/ 2523547 h 4192173"/>
              <a:gd name="connsiteX55" fmla="*/ 3858773 w 6720611"/>
              <a:gd name="connsiteY55" fmla="*/ 2680398 h 4192173"/>
              <a:gd name="connsiteX56" fmla="*/ 3672173 w 6720611"/>
              <a:gd name="connsiteY56" fmla="*/ 2866773 h 4192173"/>
              <a:gd name="connsiteX57" fmla="*/ 3516982 w 6720611"/>
              <a:gd name="connsiteY57" fmla="*/ 2866773 h 4192173"/>
              <a:gd name="connsiteX58" fmla="*/ 3516982 w 6720611"/>
              <a:gd name="connsiteY58" fmla="*/ 2709923 h 4192173"/>
              <a:gd name="connsiteX59" fmla="*/ 3703581 w 6720611"/>
              <a:gd name="connsiteY59" fmla="*/ 2523547 h 4192173"/>
              <a:gd name="connsiteX60" fmla="*/ 3781177 w 6720611"/>
              <a:gd name="connsiteY60" fmla="*/ 2490332 h 4192173"/>
              <a:gd name="connsiteX61" fmla="*/ 3379772 w 6720611"/>
              <a:gd name="connsiteY61" fmla="*/ 2378716 h 4192173"/>
              <a:gd name="connsiteX62" fmla="*/ 3458572 w 6720611"/>
              <a:gd name="connsiteY62" fmla="*/ 2410457 h 4192173"/>
              <a:gd name="connsiteX63" fmla="*/ 3458572 w 6720611"/>
              <a:gd name="connsiteY63" fmla="*/ 2566862 h 4192173"/>
              <a:gd name="connsiteX64" fmla="*/ 3300972 w 6720611"/>
              <a:gd name="connsiteY64" fmla="*/ 2566862 h 4192173"/>
              <a:gd name="connsiteX65" fmla="*/ 3300972 w 6720611"/>
              <a:gd name="connsiteY65" fmla="*/ 2410457 h 4192173"/>
              <a:gd name="connsiteX66" fmla="*/ 3379772 w 6720611"/>
              <a:gd name="connsiteY66" fmla="*/ 2378716 h 4192173"/>
              <a:gd name="connsiteX67" fmla="*/ 2504851 w 6720611"/>
              <a:gd name="connsiteY67" fmla="*/ 2227948 h 4192173"/>
              <a:gd name="connsiteX68" fmla="*/ 2582432 w 6720611"/>
              <a:gd name="connsiteY68" fmla="*/ 2259826 h 4192173"/>
              <a:gd name="connsiteX69" fmla="*/ 2582432 w 6720611"/>
              <a:gd name="connsiteY69" fmla="*/ 2416906 h 4192173"/>
              <a:gd name="connsiteX70" fmla="*/ 930395 w 6720611"/>
              <a:gd name="connsiteY70" fmla="*/ 4082184 h 4192173"/>
              <a:gd name="connsiteX71" fmla="*/ 821280 w 6720611"/>
              <a:gd name="connsiteY71" fmla="*/ 4192173 h 4192173"/>
              <a:gd name="connsiteX72" fmla="*/ 510288 w 6720611"/>
              <a:gd name="connsiteY72" fmla="*/ 4192173 h 4192173"/>
              <a:gd name="connsiteX73" fmla="*/ 611751 w 6720611"/>
              <a:gd name="connsiteY73" fmla="*/ 4089897 h 4192173"/>
              <a:gd name="connsiteX74" fmla="*/ 2427271 w 6720611"/>
              <a:gd name="connsiteY74" fmla="*/ 2259826 h 4192173"/>
              <a:gd name="connsiteX75" fmla="*/ 2504851 w 6720611"/>
              <a:gd name="connsiteY75" fmla="*/ 2227948 h 4192173"/>
              <a:gd name="connsiteX76" fmla="*/ 6720611 w 6720611"/>
              <a:gd name="connsiteY76" fmla="*/ 2062302 h 4192173"/>
              <a:gd name="connsiteX77" fmla="*/ 6720611 w 6720611"/>
              <a:gd name="connsiteY77" fmla="*/ 2375607 h 4192173"/>
              <a:gd name="connsiteX78" fmla="*/ 6686960 w 6720611"/>
              <a:gd name="connsiteY78" fmla="*/ 2409511 h 4192173"/>
              <a:gd name="connsiteX79" fmla="*/ 5155188 w 6720611"/>
              <a:gd name="connsiteY79" fmla="*/ 3952794 h 4192173"/>
              <a:gd name="connsiteX80" fmla="*/ 4917594 w 6720611"/>
              <a:gd name="connsiteY80" fmla="*/ 4192173 h 4192173"/>
              <a:gd name="connsiteX81" fmla="*/ 4606626 w 6720611"/>
              <a:gd name="connsiteY81" fmla="*/ 4192173 h 4192173"/>
              <a:gd name="connsiteX82" fmla="*/ 4631263 w 6720611"/>
              <a:gd name="connsiteY82" fmla="*/ 4167352 h 4192173"/>
              <a:gd name="connsiteX83" fmla="*/ 6671319 w 6720611"/>
              <a:gd name="connsiteY83" fmla="*/ 2111964 h 4192173"/>
              <a:gd name="connsiteX84" fmla="*/ 3193826 w 6720611"/>
              <a:gd name="connsiteY84" fmla="*/ 2050605 h 4192173"/>
              <a:gd name="connsiteX85" fmla="*/ 3271407 w 6720611"/>
              <a:gd name="connsiteY85" fmla="*/ 2083855 h 4192173"/>
              <a:gd name="connsiteX86" fmla="*/ 3271407 w 6720611"/>
              <a:gd name="connsiteY86" fmla="*/ 2240865 h 4192173"/>
              <a:gd name="connsiteX87" fmla="*/ 1404139 w 6720611"/>
              <a:gd name="connsiteY87" fmla="*/ 4121386 h 4192173"/>
              <a:gd name="connsiteX88" fmla="*/ 1333850 w 6720611"/>
              <a:gd name="connsiteY88" fmla="*/ 4192173 h 4192173"/>
              <a:gd name="connsiteX89" fmla="*/ 1022788 w 6720611"/>
              <a:gd name="connsiteY89" fmla="*/ 4192173 h 4192173"/>
              <a:gd name="connsiteX90" fmla="*/ 1067571 w 6720611"/>
              <a:gd name="connsiteY90" fmla="*/ 4147072 h 4192173"/>
              <a:gd name="connsiteX91" fmla="*/ 3116246 w 6720611"/>
              <a:gd name="connsiteY91" fmla="*/ 2083855 h 4192173"/>
              <a:gd name="connsiteX92" fmla="*/ 3193826 w 6720611"/>
              <a:gd name="connsiteY92" fmla="*/ 2050605 h 4192173"/>
              <a:gd name="connsiteX93" fmla="*/ 2729024 w 6720611"/>
              <a:gd name="connsiteY93" fmla="*/ 2004526 h 4192173"/>
              <a:gd name="connsiteX94" fmla="*/ 2806387 w 6720611"/>
              <a:gd name="connsiteY94" fmla="*/ 2037647 h 4192173"/>
              <a:gd name="connsiteX95" fmla="*/ 2806387 w 6720611"/>
              <a:gd name="connsiteY95" fmla="*/ 2194052 h 4192173"/>
              <a:gd name="connsiteX96" fmla="*/ 2651660 w 6720611"/>
              <a:gd name="connsiteY96" fmla="*/ 2194052 h 4192173"/>
              <a:gd name="connsiteX97" fmla="*/ 2651660 w 6720611"/>
              <a:gd name="connsiteY97" fmla="*/ 2037647 h 4192173"/>
              <a:gd name="connsiteX98" fmla="*/ 2729024 w 6720611"/>
              <a:gd name="connsiteY98" fmla="*/ 2004526 h 4192173"/>
              <a:gd name="connsiteX99" fmla="*/ 6720611 w 6720611"/>
              <a:gd name="connsiteY99" fmla="*/ 1547111 h 4192173"/>
              <a:gd name="connsiteX100" fmla="*/ 6720611 w 6720611"/>
              <a:gd name="connsiteY100" fmla="*/ 1859867 h 4192173"/>
              <a:gd name="connsiteX101" fmla="*/ 6587477 w 6720611"/>
              <a:gd name="connsiteY101" fmla="*/ 1993861 h 4192173"/>
              <a:gd name="connsiteX102" fmla="*/ 4609755 w 6720611"/>
              <a:gd name="connsiteY102" fmla="*/ 3984353 h 4192173"/>
              <a:gd name="connsiteX103" fmla="*/ 4403268 w 6720611"/>
              <a:gd name="connsiteY103" fmla="*/ 4192173 h 4192173"/>
              <a:gd name="connsiteX104" fmla="*/ 4119746 w 6720611"/>
              <a:gd name="connsiteY104" fmla="*/ 4192173 h 4192173"/>
              <a:gd name="connsiteX105" fmla="*/ 4123061 w 6720611"/>
              <a:gd name="connsiteY105" fmla="*/ 4174961 h 4192173"/>
              <a:gd name="connsiteX106" fmla="*/ 4146968 w 6720611"/>
              <a:gd name="connsiteY106" fmla="*/ 4138776 h 4192173"/>
              <a:gd name="connsiteX107" fmla="*/ 6666670 w 6720611"/>
              <a:gd name="connsiteY107" fmla="*/ 1601429 h 4192173"/>
              <a:gd name="connsiteX108" fmla="*/ 6720611 w 6720611"/>
              <a:gd name="connsiteY108" fmla="*/ 1030301 h 4192173"/>
              <a:gd name="connsiteX109" fmla="*/ 6720611 w 6720611"/>
              <a:gd name="connsiteY109" fmla="*/ 1343665 h 4192173"/>
              <a:gd name="connsiteX110" fmla="*/ 6673967 w 6720611"/>
              <a:gd name="connsiteY110" fmla="*/ 1390665 h 4192173"/>
              <a:gd name="connsiteX111" fmla="*/ 4410060 w 6720611"/>
              <a:gd name="connsiteY111" fmla="*/ 3671847 h 4192173"/>
              <a:gd name="connsiteX112" fmla="*/ 4254900 w 6720611"/>
              <a:gd name="connsiteY112" fmla="*/ 3671847 h 4192173"/>
              <a:gd name="connsiteX113" fmla="*/ 4254900 w 6720611"/>
              <a:gd name="connsiteY113" fmla="*/ 3514827 h 4192173"/>
              <a:gd name="connsiteX114" fmla="*/ 6607121 w 6720611"/>
              <a:gd name="connsiteY114" fmla="*/ 1144657 h 4192173"/>
              <a:gd name="connsiteX115" fmla="*/ 6720611 w 6720611"/>
              <a:gd name="connsiteY115" fmla="*/ 513280 h 4192173"/>
              <a:gd name="connsiteX116" fmla="*/ 6720611 w 6720611"/>
              <a:gd name="connsiteY116" fmla="*/ 828464 h 4192173"/>
              <a:gd name="connsiteX117" fmla="*/ 6701397 w 6720611"/>
              <a:gd name="connsiteY117" fmla="*/ 847826 h 4192173"/>
              <a:gd name="connsiteX118" fmla="*/ 3403977 w 6720611"/>
              <a:gd name="connsiteY118" fmla="*/ 4170615 h 4192173"/>
              <a:gd name="connsiteX119" fmla="*/ 3382584 w 6720611"/>
              <a:gd name="connsiteY119" fmla="*/ 4192173 h 4192173"/>
              <a:gd name="connsiteX120" fmla="*/ 3071527 w 6720611"/>
              <a:gd name="connsiteY120" fmla="*/ 4192173 h 4192173"/>
              <a:gd name="connsiteX121" fmla="*/ 3099476 w 6720611"/>
              <a:gd name="connsiteY121" fmla="*/ 4163996 h 4192173"/>
              <a:gd name="connsiteX122" fmla="*/ 6451360 w 6720611"/>
              <a:gd name="connsiteY122" fmla="*/ 784731 h 4192173"/>
              <a:gd name="connsiteX123" fmla="*/ 6720611 w 6720611"/>
              <a:gd name="connsiteY123" fmla="*/ 0 h 4192173"/>
              <a:gd name="connsiteX124" fmla="*/ 6720611 w 6720611"/>
              <a:gd name="connsiteY124" fmla="*/ 314922 h 4192173"/>
              <a:gd name="connsiteX125" fmla="*/ 6619166 w 6720611"/>
              <a:gd name="connsiteY125" fmla="*/ 417055 h 4192173"/>
              <a:gd name="connsiteX126" fmla="*/ 3399146 w 6720611"/>
              <a:gd name="connsiteY126" fmla="*/ 3658891 h 4192173"/>
              <a:gd name="connsiteX127" fmla="*/ 3243936 w 6720611"/>
              <a:gd name="connsiteY127" fmla="*/ 3658891 h 4192173"/>
              <a:gd name="connsiteX128" fmla="*/ 3243936 w 6720611"/>
              <a:gd name="connsiteY128" fmla="*/ 3501880 h 4192173"/>
              <a:gd name="connsiteX129" fmla="*/ 6470085 w 6720611"/>
              <a:gd name="connsiteY129" fmla="*/ 252342 h 419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720611" h="4192173">
                <a:moveTo>
                  <a:pt x="4098974" y="3717504"/>
                </a:moveTo>
                <a:cubicBezTo>
                  <a:pt x="4127234" y="3717504"/>
                  <a:pt x="4155494" y="3728610"/>
                  <a:pt x="4177731" y="3750823"/>
                </a:cubicBezTo>
                <a:cubicBezTo>
                  <a:pt x="4220353" y="3793397"/>
                  <a:pt x="4220353" y="3863737"/>
                  <a:pt x="4177731" y="3908163"/>
                </a:cubicBezTo>
                <a:cubicBezTo>
                  <a:pt x="4177731" y="3908163"/>
                  <a:pt x="4177731" y="3908163"/>
                  <a:pt x="3942386" y="4143248"/>
                </a:cubicBezTo>
                <a:cubicBezTo>
                  <a:pt x="3899764" y="4185822"/>
                  <a:pt x="3829346" y="4185822"/>
                  <a:pt x="3786725" y="4143248"/>
                </a:cubicBezTo>
                <a:cubicBezTo>
                  <a:pt x="3744103" y="4098822"/>
                  <a:pt x="3744103" y="4028482"/>
                  <a:pt x="3786725" y="3985908"/>
                </a:cubicBezTo>
                <a:cubicBezTo>
                  <a:pt x="3786725" y="3985908"/>
                  <a:pt x="3786725" y="3985908"/>
                  <a:pt x="4020217" y="3750823"/>
                </a:cubicBezTo>
                <a:cubicBezTo>
                  <a:pt x="4042455" y="3728610"/>
                  <a:pt x="4070715" y="3717504"/>
                  <a:pt x="4098974" y="3717504"/>
                </a:cubicBezTo>
                <a:close/>
                <a:moveTo>
                  <a:pt x="3087535" y="3705915"/>
                </a:moveTo>
                <a:cubicBezTo>
                  <a:pt x="3115688" y="3705915"/>
                  <a:pt x="3143840" y="3716545"/>
                  <a:pt x="3165070" y="3737805"/>
                </a:cubicBezTo>
                <a:cubicBezTo>
                  <a:pt x="3207529" y="3782173"/>
                  <a:pt x="3207529" y="3852422"/>
                  <a:pt x="3165070" y="3894942"/>
                </a:cubicBezTo>
                <a:cubicBezTo>
                  <a:pt x="3165070" y="3894942"/>
                  <a:pt x="3165070" y="3894942"/>
                  <a:pt x="2895835" y="4166082"/>
                </a:cubicBezTo>
                <a:lnTo>
                  <a:pt x="2869927" y="4192173"/>
                </a:lnTo>
                <a:lnTo>
                  <a:pt x="2662279" y="4192173"/>
                </a:lnTo>
                <a:lnTo>
                  <a:pt x="2659367" y="4187754"/>
                </a:lnTo>
                <a:cubicBezTo>
                  <a:pt x="2643445" y="4147979"/>
                  <a:pt x="2651406" y="4100144"/>
                  <a:pt x="2683250" y="4066868"/>
                </a:cubicBezTo>
                <a:cubicBezTo>
                  <a:pt x="2683250" y="4066868"/>
                  <a:pt x="2683250" y="4066868"/>
                  <a:pt x="3010001" y="3737805"/>
                </a:cubicBezTo>
                <a:cubicBezTo>
                  <a:pt x="3031231" y="3716545"/>
                  <a:pt x="3059383" y="3705915"/>
                  <a:pt x="3087535" y="3705915"/>
                </a:cubicBezTo>
                <a:close/>
                <a:moveTo>
                  <a:pt x="2660175" y="3103119"/>
                </a:moveTo>
                <a:cubicBezTo>
                  <a:pt x="2688342" y="3103119"/>
                  <a:pt x="2716509" y="3114202"/>
                  <a:pt x="2737750" y="3136368"/>
                </a:cubicBezTo>
                <a:cubicBezTo>
                  <a:pt x="2782079" y="3178853"/>
                  <a:pt x="2782079" y="3249046"/>
                  <a:pt x="2737750" y="3291531"/>
                </a:cubicBezTo>
                <a:cubicBezTo>
                  <a:pt x="2737750" y="3291531"/>
                  <a:pt x="2737750" y="3291531"/>
                  <a:pt x="1918503" y="4117421"/>
                </a:cubicBezTo>
                <a:lnTo>
                  <a:pt x="1844352" y="4192173"/>
                </a:lnTo>
                <a:lnTo>
                  <a:pt x="1534302" y="4192173"/>
                </a:lnTo>
                <a:lnTo>
                  <a:pt x="1581330" y="4144809"/>
                </a:lnTo>
                <a:cubicBezTo>
                  <a:pt x="1882822" y="3841157"/>
                  <a:pt x="2215504" y="3506094"/>
                  <a:pt x="2582600" y="3136368"/>
                </a:cubicBezTo>
                <a:cubicBezTo>
                  <a:pt x="2603841" y="3114202"/>
                  <a:pt x="2632008" y="3103119"/>
                  <a:pt x="2660175" y="3103119"/>
                </a:cubicBezTo>
                <a:close/>
                <a:moveTo>
                  <a:pt x="3352576" y="2921682"/>
                </a:moveTo>
                <a:cubicBezTo>
                  <a:pt x="3380745" y="2921682"/>
                  <a:pt x="3408914" y="2932304"/>
                  <a:pt x="3430157" y="2953548"/>
                </a:cubicBezTo>
                <a:cubicBezTo>
                  <a:pt x="3472641" y="2997883"/>
                  <a:pt x="3472641" y="3068081"/>
                  <a:pt x="3430157" y="3110568"/>
                </a:cubicBezTo>
                <a:cubicBezTo>
                  <a:pt x="3430157" y="3110568"/>
                  <a:pt x="3430157" y="3110568"/>
                  <a:pt x="2474116" y="4073905"/>
                </a:cubicBezTo>
                <a:lnTo>
                  <a:pt x="2356744" y="4192173"/>
                </a:lnTo>
                <a:lnTo>
                  <a:pt x="2045752" y="4192173"/>
                </a:lnTo>
                <a:lnTo>
                  <a:pt x="2273663" y="3962523"/>
                </a:lnTo>
                <a:cubicBezTo>
                  <a:pt x="2575174" y="3658711"/>
                  <a:pt x="2907876" y="3323470"/>
                  <a:pt x="3274996" y="2953548"/>
                </a:cubicBezTo>
                <a:cubicBezTo>
                  <a:pt x="3296239" y="2932304"/>
                  <a:pt x="3324407" y="2921682"/>
                  <a:pt x="3352576" y="2921682"/>
                </a:cubicBezTo>
                <a:close/>
                <a:moveTo>
                  <a:pt x="3128493" y="2631654"/>
                </a:moveTo>
                <a:cubicBezTo>
                  <a:pt x="3156659" y="2631654"/>
                  <a:pt x="3184825" y="2642760"/>
                  <a:pt x="3206064" y="2664973"/>
                </a:cubicBezTo>
                <a:cubicBezTo>
                  <a:pt x="3250391" y="2707547"/>
                  <a:pt x="3250391" y="2777887"/>
                  <a:pt x="3206064" y="2820462"/>
                </a:cubicBezTo>
                <a:cubicBezTo>
                  <a:pt x="3206064" y="2820462"/>
                  <a:pt x="3206064" y="2820462"/>
                  <a:pt x="2973350" y="3057398"/>
                </a:cubicBezTo>
                <a:cubicBezTo>
                  <a:pt x="2930871" y="3099972"/>
                  <a:pt x="2860687" y="3099972"/>
                  <a:pt x="2818207" y="3057398"/>
                </a:cubicBezTo>
                <a:cubicBezTo>
                  <a:pt x="2775728" y="3012972"/>
                  <a:pt x="2775728" y="2942632"/>
                  <a:pt x="2818207" y="2900058"/>
                </a:cubicBezTo>
                <a:cubicBezTo>
                  <a:pt x="2818207" y="2900058"/>
                  <a:pt x="2818207" y="2900058"/>
                  <a:pt x="3050921" y="2664973"/>
                </a:cubicBezTo>
                <a:cubicBezTo>
                  <a:pt x="3072161" y="2642760"/>
                  <a:pt x="3100327" y="2631654"/>
                  <a:pt x="3128493" y="2631654"/>
                </a:cubicBezTo>
                <a:close/>
                <a:moveTo>
                  <a:pt x="1718990" y="2506221"/>
                </a:moveTo>
                <a:cubicBezTo>
                  <a:pt x="1747170" y="2506221"/>
                  <a:pt x="1775351" y="2517306"/>
                  <a:pt x="1796602" y="2539476"/>
                </a:cubicBezTo>
                <a:cubicBezTo>
                  <a:pt x="1839104" y="2581969"/>
                  <a:pt x="1839104" y="2652176"/>
                  <a:pt x="1796602" y="2694669"/>
                </a:cubicBezTo>
                <a:cubicBezTo>
                  <a:pt x="1796602" y="2694669"/>
                  <a:pt x="1796602" y="2694669"/>
                  <a:pt x="368404" y="4133495"/>
                </a:cubicBezTo>
                <a:lnTo>
                  <a:pt x="310159" y="4192173"/>
                </a:lnTo>
                <a:lnTo>
                  <a:pt x="0" y="4192173"/>
                </a:lnTo>
                <a:lnTo>
                  <a:pt x="71848" y="4119830"/>
                </a:lnTo>
                <a:cubicBezTo>
                  <a:pt x="490885" y="3697903"/>
                  <a:pt x="1006624" y="3178608"/>
                  <a:pt x="1641378" y="2539476"/>
                </a:cubicBezTo>
                <a:cubicBezTo>
                  <a:pt x="1662630" y="2517306"/>
                  <a:pt x="1690809" y="2506221"/>
                  <a:pt x="1718990" y="2506221"/>
                </a:cubicBezTo>
                <a:close/>
                <a:moveTo>
                  <a:pt x="3781177" y="2490332"/>
                </a:moveTo>
                <a:cubicBezTo>
                  <a:pt x="3809352" y="2490332"/>
                  <a:pt x="3837527" y="2501404"/>
                  <a:pt x="3858773" y="2523547"/>
                </a:cubicBezTo>
                <a:cubicBezTo>
                  <a:pt x="3901266" y="2565989"/>
                  <a:pt x="3901266" y="2636111"/>
                  <a:pt x="3858773" y="2680398"/>
                </a:cubicBezTo>
                <a:cubicBezTo>
                  <a:pt x="3858773" y="2680398"/>
                  <a:pt x="3858773" y="2680398"/>
                  <a:pt x="3672173" y="2866773"/>
                </a:cubicBezTo>
                <a:cubicBezTo>
                  <a:pt x="3629680" y="2911060"/>
                  <a:pt x="3559475" y="2911060"/>
                  <a:pt x="3516982" y="2866773"/>
                </a:cubicBezTo>
                <a:cubicBezTo>
                  <a:pt x="3472641" y="2824331"/>
                  <a:pt x="3472641" y="2754210"/>
                  <a:pt x="3516982" y="2709923"/>
                </a:cubicBezTo>
                <a:cubicBezTo>
                  <a:pt x="3516982" y="2709923"/>
                  <a:pt x="3516982" y="2709923"/>
                  <a:pt x="3703581" y="2523547"/>
                </a:cubicBezTo>
                <a:cubicBezTo>
                  <a:pt x="3724827" y="2501404"/>
                  <a:pt x="3753002" y="2490332"/>
                  <a:pt x="3781177" y="2490332"/>
                </a:cubicBezTo>
                <a:close/>
                <a:moveTo>
                  <a:pt x="3379772" y="2378716"/>
                </a:moveTo>
                <a:cubicBezTo>
                  <a:pt x="3408047" y="2378716"/>
                  <a:pt x="3436323" y="2389296"/>
                  <a:pt x="3458572" y="2410457"/>
                </a:cubicBezTo>
                <a:cubicBezTo>
                  <a:pt x="3501216" y="2454618"/>
                  <a:pt x="3501216" y="2524540"/>
                  <a:pt x="3458572" y="2566862"/>
                </a:cubicBezTo>
                <a:cubicBezTo>
                  <a:pt x="3414073" y="2611023"/>
                  <a:pt x="3345471" y="2611023"/>
                  <a:pt x="3300972" y="2566862"/>
                </a:cubicBezTo>
                <a:cubicBezTo>
                  <a:pt x="3258328" y="2524540"/>
                  <a:pt x="3258328" y="2454618"/>
                  <a:pt x="3300972" y="2410457"/>
                </a:cubicBezTo>
                <a:cubicBezTo>
                  <a:pt x="3323222" y="2389296"/>
                  <a:pt x="3351497" y="2378716"/>
                  <a:pt x="3379772" y="2378716"/>
                </a:cubicBezTo>
                <a:close/>
                <a:moveTo>
                  <a:pt x="2504851" y="2227948"/>
                </a:moveTo>
                <a:cubicBezTo>
                  <a:pt x="2533020" y="2227948"/>
                  <a:pt x="2561189" y="2238574"/>
                  <a:pt x="2582432" y="2259826"/>
                </a:cubicBezTo>
                <a:cubicBezTo>
                  <a:pt x="2624916" y="2304178"/>
                  <a:pt x="2624916" y="2374402"/>
                  <a:pt x="2582432" y="2416906"/>
                </a:cubicBezTo>
                <a:cubicBezTo>
                  <a:pt x="2582432" y="2416906"/>
                  <a:pt x="2582432" y="2416906"/>
                  <a:pt x="930395" y="4082184"/>
                </a:cubicBezTo>
                <a:lnTo>
                  <a:pt x="821280" y="4192173"/>
                </a:lnTo>
                <a:lnTo>
                  <a:pt x="510288" y="4192173"/>
                </a:lnTo>
                <a:lnTo>
                  <a:pt x="611751" y="4089897"/>
                </a:lnTo>
                <a:cubicBezTo>
                  <a:pt x="1096463" y="3601300"/>
                  <a:pt x="1693033" y="2999950"/>
                  <a:pt x="2427271" y="2259826"/>
                </a:cubicBezTo>
                <a:cubicBezTo>
                  <a:pt x="2448514" y="2238574"/>
                  <a:pt x="2476683" y="2227948"/>
                  <a:pt x="2504851" y="2227948"/>
                </a:cubicBezTo>
                <a:close/>
                <a:moveTo>
                  <a:pt x="6720611" y="2062302"/>
                </a:moveTo>
                <a:lnTo>
                  <a:pt x="6720611" y="2375607"/>
                </a:lnTo>
                <a:lnTo>
                  <a:pt x="6686960" y="2409511"/>
                </a:lnTo>
                <a:cubicBezTo>
                  <a:pt x="6304559" y="2794786"/>
                  <a:pt x="5805775" y="3297318"/>
                  <a:pt x="5155188" y="3952794"/>
                </a:cubicBezTo>
                <a:lnTo>
                  <a:pt x="4917594" y="4192173"/>
                </a:lnTo>
                <a:lnTo>
                  <a:pt x="4606626" y="4192173"/>
                </a:lnTo>
                <a:lnTo>
                  <a:pt x="4631263" y="4167352"/>
                </a:lnTo>
                <a:cubicBezTo>
                  <a:pt x="4893047" y="3903600"/>
                  <a:pt x="5456889" y="3335521"/>
                  <a:pt x="6671319" y="2111964"/>
                </a:cubicBezTo>
                <a:close/>
                <a:moveTo>
                  <a:pt x="3193826" y="2050605"/>
                </a:moveTo>
                <a:cubicBezTo>
                  <a:pt x="3221995" y="2050605"/>
                  <a:pt x="3250164" y="2061689"/>
                  <a:pt x="3271407" y="2083855"/>
                </a:cubicBezTo>
                <a:cubicBezTo>
                  <a:pt x="3313891" y="2126340"/>
                  <a:pt x="3313891" y="2196533"/>
                  <a:pt x="3271407" y="2240865"/>
                </a:cubicBezTo>
                <a:cubicBezTo>
                  <a:pt x="3271407" y="2240865"/>
                  <a:pt x="3271407" y="2240865"/>
                  <a:pt x="1404139" y="4121386"/>
                </a:cubicBezTo>
                <a:lnTo>
                  <a:pt x="1333850" y="4192173"/>
                </a:lnTo>
                <a:lnTo>
                  <a:pt x="1022788" y="4192173"/>
                </a:lnTo>
                <a:lnTo>
                  <a:pt x="1067571" y="4147072"/>
                </a:lnTo>
                <a:cubicBezTo>
                  <a:pt x="1590406" y="3620526"/>
                  <a:pt x="2259634" y="2946548"/>
                  <a:pt x="3116246" y="2083855"/>
                </a:cubicBezTo>
                <a:cubicBezTo>
                  <a:pt x="3137489" y="2061689"/>
                  <a:pt x="3165657" y="2050605"/>
                  <a:pt x="3193826" y="2050605"/>
                </a:cubicBezTo>
                <a:close/>
                <a:moveTo>
                  <a:pt x="2729024" y="2004526"/>
                </a:moveTo>
                <a:cubicBezTo>
                  <a:pt x="2757114" y="2004526"/>
                  <a:pt x="2785204" y="2015566"/>
                  <a:pt x="2806387" y="2037647"/>
                </a:cubicBezTo>
                <a:cubicBezTo>
                  <a:pt x="2848753" y="2079968"/>
                  <a:pt x="2848753" y="2149890"/>
                  <a:pt x="2806387" y="2194052"/>
                </a:cubicBezTo>
                <a:cubicBezTo>
                  <a:pt x="2764021" y="2236373"/>
                  <a:pt x="2694026" y="2236373"/>
                  <a:pt x="2651660" y="2194052"/>
                </a:cubicBezTo>
                <a:cubicBezTo>
                  <a:pt x="2607453" y="2149890"/>
                  <a:pt x="2607453" y="2079968"/>
                  <a:pt x="2651660" y="2037647"/>
                </a:cubicBezTo>
                <a:cubicBezTo>
                  <a:pt x="2672843" y="2015566"/>
                  <a:pt x="2700934" y="2004526"/>
                  <a:pt x="2729024" y="2004526"/>
                </a:cubicBezTo>
                <a:close/>
                <a:moveTo>
                  <a:pt x="6720611" y="1547111"/>
                </a:moveTo>
                <a:lnTo>
                  <a:pt x="6720611" y="1859867"/>
                </a:lnTo>
                <a:lnTo>
                  <a:pt x="6587477" y="1993861"/>
                </a:lnTo>
                <a:cubicBezTo>
                  <a:pt x="6137445" y="2446799"/>
                  <a:pt x="5503310" y="3085029"/>
                  <a:pt x="4609755" y="3984353"/>
                </a:cubicBezTo>
                <a:lnTo>
                  <a:pt x="4403268" y="4192173"/>
                </a:lnTo>
                <a:lnTo>
                  <a:pt x="4119746" y="4192173"/>
                </a:lnTo>
                <a:lnTo>
                  <a:pt x="4123061" y="4174961"/>
                </a:lnTo>
                <a:cubicBezTo>
                  <a:pt x="4128373" y="4161745"/>
                  <a:pt x="4136343" y="4149395"/>
                  <a:pt x="4146968" y="4138776"/>
                </a:cubicBezTo>
                <a:cubicBezTo>
                  <a:pt x="4146968" y="4138776"/>
                  <a:pt x="4146968" y="4138776"/>
                  <a:pt x="6666670" y="1601429"/>
                </a:cubicBezTo>
                <a:close/>
                <a:moveTo>
                  <a:pt x="6720611" y="1030301"/>
                </a:moveTo>
                <a:lnTo>
                  <a:pt x="6720611" y="1343665"/>
                </a:lnTo>
                <a:lnTo>
                  <a:pt x="6673967" y="1390665"/>
                </a:lnTo>
                <a:cubicBezTo>
                  <a:pt x="6123287" y="1945548"/>
                  <a:pt x="5389047" y="2685390"/>
                  <a:pt x="4410060" y="3671847"/>
                </a:cubicBezTo>
                <a:cubicBezTo>
                  <a:pt x="4367576" y="3714335"/>
                  <a:pt x="4297385" y="3714335"/>
                  <a:pt x="4254900" y="3671847"/>
                </a:cubicBezTo>
                <a:cubicBezTo>
                  <a:pt x="4212416" y="3627512"/>
                  <a:pt x="4212416" y="3557315"/>
                  <a:pt x="4254900" y="3514827"/>
                </a:cubicBezTo>
                <a:cubicBezTo>
                  <a:pt x="4254900" y="3514827"/>
                  <a:pt x="4254900" y="3514827"/>
                  <a:pt x="6607121" y="1144657"/>
                </a:cubicBezTo>
                <a:close/>
                <a:moveTo>
                  <a:pt x="6720611" y="513280"/>
                </a:moveTo>
                <a:lnTo>
                  <a:pt x="6720611" y="828464"/>
                </a:lnTo>
                <a:lnTo>
                  <a:pt x="6701397" y="847826"/>
                </a:lnTo>
                <a:cubicBezTo>
                  <a:pt x="6337885" y="1214134"/>
                  <a:pt x="5471049" y="2087640"/>
                  <a:pt x="3403977" y="4170615"/>
                </a:cubicBezTo>
                <a:lnTo>
                  <a:pt x="3382584" y="4192173"/>
                </a:lnTo>
                <a:lnTo>
                  <a:pt x="3071527" y="4192173"/>
                </a:lnTo>
                <a:lnTo>
                  <a:pt x="3099476" y="4163996"/>
                </a:lnTo>
                <a:cubicBezTo>
                  <a:pt x="3426267" y="3834535"/>
                  <a:pt x="4270479" y="2983427"/>
                  <a:pt x="6451360" y="784731"/>
                </a:cubicBezTo>
                <a:close/>
                <a:moveTo>
                  <a:pt x="6720611" y="0"/>
                </a:moveTo>
                <a:lnTo>
                  <a:pt x="6720611" y="314922"/>
                </a:lnTo>
                <a:lnTo>
                  <a:pt x="6619166" y="417055"/>
                </a:lnTo>
                <a:cubicBezTo>
                  <a:pt x="6076917" y="962977"/>
                  <a:pt x="5112920" y="1933506"/>
                  <a:pt x="3399146" y="3658891"/>
                </a:cubicBezTo>
                <a:cubicBezTo>
                  <a:pt x="3356648" y="3703223"/>
                  <a:pt x="3286434" y="3703223"/>
                  <a:pt x="3243936" y="3658891"/>
                </a:cubicBezTo>
                <a:cubicBezTo>
                  <a:pt x="3199591" y="3616405"/>
                  <a:pt x="3199591" y="3546212"/>
                  <a:pt x="3243936" y="3501880"/>
                </a:cubicBezTo>
                <a:cubicBezTo>
                  <a:pt x="3243936" y="3501880"/>
                  <a:pt x="3243936" y="3501880"/>
                  <a:pt x="6470085" y="252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57949" y="4676775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bd0dec4-2b7e-44bd-b8ae-1a59d72b45da"/>
</p:tagLst>
</file>

<file path=ppt/theme/theme1.xml><?xml version="1.0" encoding="utf-8"?>
<a:theme xmlns:a="http://schemas.openxmlformats.org/drawingml/2006/main" name="主题5">
  <a:themeElements>
    <a:clrScheme name="L10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B5E"/>
      </a:accent1>
      <a:accent2>
        <a:srgbClr val="FCCA07"/>
      </a:accent2>
      <a:accent3>
        <a:srgbClr val="2192BC"/>
      </a:accent3>
      <a:accent4>
        <a:srgbClr val="A7AA9D"/>
      </a:accent4>
      <a:accent5>
        <a:srgbClr val="475F77"/>
      </a:accent5>
      <a:accent6>
        <a:srgbClr val="BFBFBF"/>
      </a:accent6>
      <a:hlink>
        <a:srgbClr val="D74B4B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446</TotalTime>
  <Words>279</Words>
  <Application>Microsoft Office PowerPoint</Application>
  <PresentationFormat>如螢幕大小 (16:9)</PresentationFormat>
  <Paragraphs>101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主题5</vt:lpstr>
      <vt:lpstr>PowerPoint 簡報</vt:lpstr>
      <vt:lpstr>類別圖</vt:lpstr>
      <vt:lpstr>類別圖</vt:lpstr>
      <vt:lpstr>循序圖</vt:lpstr>
      <vt:lpstr>PowerPoint 簡報</vt:lpstr>
      <vt:lpstr>PowerPoint 簡報</vt:lpstr>
      <vt:lpstr>測試單元</vt:lpstr>
      <vt:lpstr>事件表</vt:lpstr>
      <vt:lpstr>GitHub展示</vt:lpstr>
      <vt:lpstr>GitHub展示</vt:lpstr>
      <vt:lpstr>PowerPoint 簡報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王譽儒</cp:lastModifiedBy>
  <cp:revision>59</cp:revision>
  <cp:lastPrinted>2017-08-28T16:00:00Z</cp:lastPrinted>
  <dcterms:created xsi:type="dcterms:W3CDTF">2017-08-28T16:00:00Z</dcterms:created>
  <dcterms:modified xsi:type="dcterms:W3CDTF">2019-01-02T16:36:56Z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1bd0dec4-2b7e-44bd-b8ae-1a59d72b45da</vt:lpwstr>
  </property>
</Properties>
</file>