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1" autoAdjust="0"/>
  </p:normalViewPr>
  <p:slideViewPr>
    <p:cSldViewPr>
      <p:cViewPr varScale="1">
        <p:scale>
          <a:sx n="80" d="100"/>
          <a:sy n="80" d="100"/>
        </p:scale>
        <p:origin x="-152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67F0786-704B-4319-80BB-FE797CAEF55D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4F2B4AE-5ADB-4198-A0B7-E38769A81E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959420"/>
          </a:xfrm>
        </p:spPr>
        <p:txBody>
          <a:bodyPr/>
          <a:lstStyle/>
          <a:p>
            <a:r>
              <a:rPr lang="zh-TW" altLang="en-US" dirty="0" smtClean="0"/>
              <a:t>音樂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473200"/>
          </a:xfrm>
        </p:spPr>
        <p:txBody>
          <a:bodyPr/>
          <a:lstStyle/>
          <a:p>
            <a:r>
              <a:rPr lang="zh-TW" altLang="en-US" dirty="0"/>
              <a:t>第三十六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姚文祥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2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56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1.</a:t>
            </a:r>
            <a:r>
              <a:rPr lang="zh-TW" altLang="en-US" sz="2800" dirty="0" smtClean="0">
                <a:solidFill>
                  <a:schemeClr val="tx1"/>
                </a:solidFill>
              </a:rPr>
              <a:t>離線時可隨時從</a:t>
            </a:r>
            <a:r>
              <a:rPr lang="en-US" altLang="zh-TW" sz="2800" dirty="0" smtClean="0">
                <a:solidFill>
                  <a:schemeClr val="tx1"/>
                </a:solidFill>
              </a:rPr>
              <a:t>app</a:t>
            </a:r>
            <a:r>
              <a:rPr lang="zh-TW" altLang="en-US" sz="2800" dirty="0" smtClean="0">
                <a:solidFill>
                  <a:schemeClr val="tx1"/>
                </a:solidFill>
              </a:rPr>
              <a:t>聽到你的音樂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2.</a:t>
            </a:r>
            <a:r>
              <a:rPr lang="zh-TW" altLang="en-US" sz="2800" dirty="0" smtClean="0">
                <a:solidFill>
                  <a:schemeClr val="tx1"/>
                </a:solidFill>
              </a:rPr>
              <a:t>連線時可上傳或下載你所想要的音樂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3.</a:t>
            </a:r>
            <a:r>
              <a:rPr lang="zh-TW" altLang="en-US" sz="2800" dirty="0" smtClean="0">
                <a:solidFill>
                  <a:schemeClr val="tx1"/>
                </a:solidFill>
              </a:rPr>
              <a:t>音樂檔可選擇是否要隱藏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tx1"/>
                </a:solidFill>
              </a:rPr>
              <a:t>4.</a:t>
            </a:r>
            <a:r>
              <a:rPr lang="zh-TW" altLang="en-US" sz="2800" dirty="0" smtClean="0">
                <a:solidFill>
                  <a:schemeClr val="tx1"/>
                </a:solidFill>
              </a:rPr>
              <a:t>可選擇隨機撥放的順序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7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利害關係人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6880" y="2276872"/>
            <a:ext cx="2952328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使用者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1498888" y="3573016"/>
            <a:ext cx="280831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</a:t>
            </a:r>
            <a:r>
              <a:rPr lang="zh-TW" altLang="en-US" sz="2400" dirty="0" smtClean="0"/>
              <a:t>可隨時聽取音樂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2.</a:t>
            </a:r>
            <a:r>
              <a:rPr lang="zh-TW" altLang="en-US" sz="2400" dirty="0" smtClean="0"/>
              <a:t>可調整隨機撥放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音樂順序</a:t>
            </a:r>
            <a:endParaRPr lang="en-US" altLang="zh-TW" sz="2400" dirty="0" smtClean="0"/>
          </a:p>
          <a:p>
            <a:pPr algn="ctr"/>
            <a:r>
              <a:rPr lang="en-US" altLang="zh-TW" sz="2400" dirty="0"/>
              <a:t>3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方便上傳</a:t>
            </a:r>
            <a:endParaRPr lang="en-US" altLang="zh-TW" sz="2400" dirty="0" smtClean="0"/>
          </a:p>
          <a:p>
            <a:pPr algn="ctr"/>
            <a:r>
              <a:rPr lang="zh-TW" altLang="en-US" sz="2400" dirty="0" smtClean="0"/>
              <a:t>及下載音樂</a:t>
            </a:r>
            <a:endParaRPr lang="en-US" altLang="zh-TW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4427984" y="2276872"/>
            <a:ext cx="2952328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創作</a:t>
            </a:r>
            <a:r>
              <a:rPr lang="zh-TW" altLang="en-US" sz="4000" dirty="0" smtClean="0"/>
              <a:t>者</a:t>
            </a:r>
            <a:endParaRPr lang="zh-TW" altLang="en-US" sz="4000" dirty="0"/>
          </a:p>
        </p:txBody>
      </p:sp>
      <p:sp>
        <p:nvSpPr>
          <p:cNvPr id="9" name="矩形 8"/>
          <p:cNvSpPr/>
          <p:nvPr/>
        </p:nvSpPr>
        <p:spPr>
          <a:xfrm>
            <a:off x="4499992" y="3573016"/>
            <a:ext cx="2808312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</a:t>
            </a:r>
            <a:r>
              <a:rPr lang="zh-TW" altLang="en-US" sz="2400" dirty="0" smtClean="0"/>
              <a:t>可分享自己創作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的音樂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663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事件表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6880" y="2420888"/>
            <a:ext cx="295232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事件</a:t>
            </a:r>
            <a:endParaRPr lang="zh-TW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426880" y="2920360"/>
            <a:ext cx="2952328" cy="3511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</a:t>
            </a:r>
            <a:r>
              <a:rPr lang="zh-TW" altLang="en-US" sz="2400" dirty="0" smtClean="0"/>
              <a:t>登入登出帳號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2.</a:t>
            </a:r>
            <a:r>
              <a:rPr lang="zh-TW" altLang="en-US" sz="2400" dirty="0"/>
              <a:t>上傳下載</a:t>
            </a:r>
            <a:r>
              <a:rPr lang="zh-TW" altLang="en-US" sz="2400" dirty="0" smtClean="0"/>
              <a:t>音樂</a:t>
            </a:r>
            <a:endParaRPr lang="en-US" altLang="zh-TW" sz="2400" dirty="0" smtClean="0"/>
          </a:p>
          <a:p>
            <a:pPr algn="ctr"/>
            <a:r>
              <a:rPr lang="en-US" altLang="zh-TW" sz="2400" dirty="0"/>
              <a:t>3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管理自己的音樂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4.</a:t>
            </a:r>
            <a:r>
              <a:rPr lang="zh-TW" altLang="en-US" sz="2400" dirty="0" smtClean="0"/>
              <a:t>可離線撥放</a:t>
            </a:r>
            <a:endParaRPr lang="en-US" altLang="zh-TW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4379208" y="2420888"/>
            <a:ext cx="295232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使用案例</a:t>
            </a:r>
            <a:endParaRPr lang="zh-TW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379208" y="2920360"/>
            <a:ext cx="2952328" cy="3511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 </a:t>
            </a:r>
            <a:r>
              <a:rPr lang="zh-TW" altLang="en-US" sz="2400" dirty="0" smtClean="0"/>
              <a:t>帳號作業</a:t>
            </a:r>
            <a:endParaRPr lang="en-US" altLang="zh-TW" sz="2400" dirty="0"/>
          </a:p>
          <a:p>
            <a:pPr algn="ctr"/>
            <a:r>
              <a:rPr lang="en-US" altLang="zh-TW" sz="2400" dirty="0" smtClean="0"/>
              <a:t>2.</a:t>
            </a:r>
            <a:r>
              <a:rPr lang="zh-TW" altLang="en-US" sz="2400" dirty="0" smtClean="0"/>
              <a:t>管理作業</a:t>
            </a:r>
            <a:endParaRPr lang="en-US" altLang="zh-TW" sz="2400" dirty="0" smtClean="0"/>
          </a:p>
          <a:p>
            <a:pPr algn="ctr"/>
            <a:endParaRPr lang="en-US" altLang="zh-TW" sz="2400" dirty="0"/>
          </a:p>
          <a:p>
            <a:pPr algn="ctr"/>
            <a:r>
              <a:rPr lang="en-US" altLang="zh-TW" sz="2400" dirty="0"/>
              <a:t>3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 撥放作業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7911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使用案例圖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71800" y="2204864"/>
            <a:ext cx="2736304" cy="43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音樂</a:t>
            </a:r>
            <a:r>
              <a:rPr lang="en-US" altLang="zh-TW" sz="2400" dirty="0" smtClean="0"/>
              <a:t>APP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1040224" y="3212976"/>
            <a:ext cx="576064" cy="79208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968216" y="2636912"/>
            <a:ext cx="720080" cy="7920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1025408" y="5229200"/>
            <a:ext cx="576064" cy="79208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53400" y="4653136"/>
            <a:ext cx="720080" cy="7920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89673" y="40770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使用者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3400" y="61751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創作者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3239852" y="2858084"/>
            <a:ext cx="1800200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登入帳號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239852" y="3830192"/>
            <a:ext cx="1800200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上傳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下載音樂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239852" y="4802300"/>
            <a:ext cx="1800200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離線播放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688296" y="3284984"/>
            <a:ext cx="1551556" cy="3651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3" idx="2"/>
          </p:cNvCxnSpPr>
          <p:nvPr/>
        </p:nvCxnSpPr>
        <p:spPr>
          <a:xfrm>
            <a:off x="1673480" y="3681477"/>
            <a:ext cx="1566372" cy="5447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4" idx="2"/>
          </p:cNvCxnSpPr>
          <p:nvPr/>
        </p:nvCxnSpPr>
        <p:spPr>
          <a:xfrm>
            <a:off x="1692896" y="3681477"/>
            <a:ext cx="1546956" cy="15168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2" idx="2"/>
          </p:cNvCxnSpPr>
          <p:nvPr/>
        </p:nvCxnSpPr>
        <p:spPr>
          <a:xfrm flipV="1">
            <a:off x="1673480" y="3254128"/>
            <a:ext cx="1566372" cy="21928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3" idx="2"/>
          </p:cNvCxnSpPr>
          <p:nvPr/>
        </p:nvCxnSpPr>
        <p:spPr>
          <a:xfrm flipV="1">
            <a:off x="1673480" y="4226236"/>
            <a:ext cx="1566372" cy="12206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040052" y="3212976"/>
            <a:ext cx="1980220" cy="41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6952832" y="2840180"/>
            <a:ext cx="1800200" cy="792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帳號系統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1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07637"/>
              </p:ext>
            </p:extLst>
          </p:nvPr>
        </p:nvGraphicFramePr>
        <p:xfrm>
          <a:off x="6102" y="0"/>
          <a:ext cx="9137898" cy="683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618"/>
                <a:gridCol w="3025759"/>
                <a:gridCol w="3629521"/>
              </a:tblGrid>
              <a:tr h="82564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使用案例名稱</a:t>
                      </a:r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帳號作業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3089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使用案例描述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使用者登入帳號，並管理自己的帳號檔案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3089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主要參與者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使用者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3089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前置條件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打開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，並已註冊帳號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30895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後置條件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給予權限，並記錄登入出時間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32932">
                <a:tc rowSpan="2"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主要成功情節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參與者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系統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打開</a:t>
                      </a:r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，並按下登入鍵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輸入帳號、密碼，並按下確認鍵</a:t>
                      </a:r>
                      <a:endParaRPr lang="en-US" altLang="zh-TW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1.1</a:t>
                      </a:r>
                      <a:r>
                        <a:rPr lang="zh-TW" altLang="en-US" dirty="0" smtClean="0"/>
                        <a:t>啟動登入系統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en-US" altLang="zh-TW" dirty="0" smtClean="0"/>
                        <a:t>2.1</a:t>
                      </a:r>
                      <a:r>
                        <a:rPr lang="zh-TW" altLang="en-US" dirty="0" smtClean="0"/>
                        <a:t>接收輸入資訊並於資料庫找尋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en-US" altLang="zh-TW" dirty="0" smtClean="0"/>
                        <a:t>2.2</a:t>
                      </a:r>
                      <a:r>
                        <a:rPr lang="zh-TW" altLang="en-US" dirty="0" smtClean="0"/>
                        <a:t>如找出符合資料則顯示登入成功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en-US" altLang="zh-TW" dirty="0" smtClean="0"/>
                        <a:t>2.3</a:t>
                      </a:r>
                      <a:r>
                        <a:rPr lang="zh-TW" altLang="en-US" dirty="0" smtClean="0"/>
                        <a:t>如未找出則顯示登入失敗並要求重新輸入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420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/>
                        <a:t>例外情節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如系統進入維護，則暫停登入作業，並顯示維護訊息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如使用者未連接網路，則顯示未連接網路訊息，並要求使用者</a:t>
                      </a:r>
                      <a:endParaRPr lang="en-US" altLang="zh-TW" dirty="0" smtClean="0"/>
                    </a:p>
                    <a:p>
                      <a:pPr algn="l"/>
                      <a:r>
                        <a:rPr lang="zh-TW" altLang="en-US" dirty="0" smtClean="0"/>
                        <a:t>重新連接網路</a:t>
                      </a:r>
                      <a:endParaRPr lang="en-US" altLang="zh-TW" dirty="0" smtClean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3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系統活動圖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9860" y="2428912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使用者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579860" y="2928384"/>
            <a:ext cx="1872208" cy="3511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/>
          </a:p>
        </p:txBody>
      </p:sp>
      <p:sp>
        <p:nvSpPr>
          <p:cNvPr id="8" name="橢圓 7"/>
          <p:cNvSpPr/>
          <p:nvPr/>
        </p:nvSpPr>
        <p:spPr>
          <a:xfrm>
            <a:off x="2371948" y="3159304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03896" y="387938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登入帳號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8" idx="4"/>
            <a:endCxn id="9" idx="0"/>
          </p:cNvCxnSpPr>
          <p:nvPr/>
        </p:nvCxnSpPr>
        <p:spPr>
          <a:xfrm>
            <a:off x="2515964" y="344733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475724" y="2419744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手機</a:t>
            </a:r>
            <a:r>
              <a:rPr lang="en-US" altLang="zh-TW" sz="2000" dirty="0" smtClean="0"/>
              <a:t>APP</a:t>
            </a:r>
            <a:endParaRPr lang="zh-TW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475724" y="2919216"/>
            <a:ext cx="1872208" cy="3511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/>
          </a:p>
        </p:txBody>
      </p:sp>
      <p:sp>
        <p:nvSpPr>
          <p:cNvPr id="15" name="矩形 14"/>
          <p:cNvSpPr/>
          <p:nvPr/>
        </p:nvSpPr>
        <p:spPr>
          <a:xfrm>
            <a:off x="3799760" y="339472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上傳音樂</a:t>
            </a:r>
          </a:p>
        </p:txBody>
      </p:sp>
      <p:cxnSp>
        <p:nvCxnSpPr>
          <p:cNvPr id="16" name="直線單箭頭接點 15"/>
          <p:cNvCxnSpPr>
            <a:stCxn id="9" idx="3"/>
            <a:endCxn id="15" idx="1"/>
          </p:cNvCxnSpPr>
          <p:nvPr/>
        </p:nvCxnSpPr>
        <p:spPr>
          <a:xfrm flipV="1">
            <a:off x="3128032" y="3610752"/>
            <a:ext cx="671728" cy="484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99760" y="424278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下載音樂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9" idx="3"/>
            <a:endCxn id="20" idx="1"/>
          </p:cNvCxnSpPr>
          <p:nvPr/>
        </p:nvCxnSpPr>
        <p:spPr>
          <a:xfrm>
            <a:off x="3128032" y="4095408"/>
            <a:ext cx="671728" cy="363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347932" y="241516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使用者</a:t>
            </a:r>
            <a:endParaRPr lang="zh-TW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5347932" y="2914632"/>
            <a:ext cx="1872208" cy="3511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 dirty="0" smtClean="0"/>
          </a:p>
        </p:txBody>
      </p:sp>
      <p:sp>
        <p:nvSpPr>
          <p:cNvPr id="26" name="橢圓 25"/>
          <p:cNvSpPr/>
          <p:nvPr/>
        </p:nvSpPr>
        <p:spPr>
          <a:xfrm>
            <a:off x="6132796" y="5895608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664744" y="387938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登出帳號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26" idx="0"/>
          </p:cNvCxnSpPr>
          <p:nvPr/>
        </p:nvCxnSpPr>
        <p:spPr>
          <a:xfrm>
            <a:off x="6276812" y="53915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664744" y="495950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撥放音樂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20" idx="3"/>
          </p:cNvCxnSpPr>
          <p:nvPr/>
        </p:nvCxnSpPr>
        <p:spPr>
          <a:xfrm flipV="1">
            <a:off x="5023896" y="4095408"/>
            <a:ext cx="640848" cy="363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7" idx="2"/>
            <a:endCxn id="32" idx="0"/>
          </p:cNvCxnSpPr>
          <p:nvPr/>
        </p:nvCxnSpPr>
        <p:spPr>
          <a:xfrm>
            <a:off x="6276812" y="431143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023896" y="3610752"/>
            <a:ext cx="640848" cy="4846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</TotalTime>
  <Words>308</Words>
  <Application>Microsoft Office PowerPoint</Application>
  <PresentationFormat>如螢幕大小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波形</vt:lpstr>
      <vt:lpstr>音樂APP</vt:lpstr>
      <vt:lpstr>專題內容</vt:lpstr>
      <vt:lpstr>利害關係人</vt:lpstr>
      <vt:lpstr>事件表</vt:lpstr>
      <vt:lpstr>使用案例圖</vt:lpstr>
      <vt:lpstr>PowerPoint 簡報</vt:lpstr>
      <vt:lpstr>系統活動圖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音樂APP</dc:title>
  <dc:creator>user</dc:creator>
  <cp:lastModifiedBy>user</cp:lastModifiedBy>
  <cp:revision>9</cp:revision>
  <dcterms:created xsi:type="dcterms:W3CDTF">2018-10-24T12:05:11Z</dcterms:created>
  <dcterms:modified xsi:type="dcterms:W3CDTF">2018-10-24T13:32:40Z</dcterms:modified>
</cp:coreProperties>
</file>