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20" autoAdjust="0"/>
  </p:normalViewPr>
  <p:slideViewPr>
    <p:cSldViewPr>
      <p:cViewPr varScale="1">
        <p:scale>
          <a:sx n="80" d="100"/>
          <a:sy n="80" d="100"/>
        </p:scale>
        <p:origin x="-152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0786-704B-4319-80BB-FE797CAEF55D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B4AE-5ADB-4198-A0B7-E38769A81EE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0786-704B-4319-80BB-FE797CAEF55D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B4AE-5ADB-4198-A0B7-E38769A81EE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0786-704B-4319-80BB-FE797CAEF55D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B4AE-5ADB-4198-A0B7-E38769A81EE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0786-704B-4319-80BB-FE797CAEF55D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B4AE-5ADB-4198-A0B7-E38769A81EE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0786-704B-4319-80BB-FE797CAEF55D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B4AE-5ADB-4198-A0B7-E38769A81EE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0786-704B-4319-80BB-FE797CAEF55D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B4AE-5ADB-4198-A0B7-E38769A81EE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0786-704B-4319-80BB-FE797CAEF55D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B4AE-5ADB-4198-A0B7-E38769A81EE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0786-704B-4319-80BB-FE797CAEF55D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B4AE-5ADB-4198-A0B7-E38769A81EE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0786-704B-4319-80BB-FE797CAEF55D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B4AE-5ADB-4198-A0B7-E38769A81EE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0786-704B-4319-80BB-FE797CAEF55D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B4AE-5ADB-4198-A0B7-E38769A81EE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0786-704B-4319-80BB-FE797CAEF55D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B4AE-5ADB-4198-A0B7-E38769A81EE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67F0786-704B-4319-80BB-FE797CAEF55D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4F2B4AE-5ADB-4198-A0B7-E38769A81EE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959420"/>
          </a:xfrm>
        </p:spPr>
        <p:txBody>
          <a:bodyPr/>
          <a:lstStyle/>
          <a:p>
            <a:r>
              <a:rPr lang="zh-TW" altLang="en-US" dirty="0" smtClean="0"/>
              <a:t>冒險上線中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3861048"/>
            <a:ext cx="6400800" cy="1473200"/>
          </a:xfrm>
        </p:spPr>
        <p:txBody>
          <a:bodyPr/>
          <a:lstStyle/>
          <a:p>
            <a:r>
              <a:rPr lang="zh-TW" altLang="en-US" dirty="0" smtClean="0"/>
              <a:t>第三十六組</a:t>
            </a:r>
            <a:endParaRPr lang="en-US" altLang="zh-TW" dirty="0" smtClean="0"/>
          </a:p>
          <a:p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姚文祥</a:t>
            </a:r>
            <a:endParaRPr lang="en-US" altLang="zh-TW" dirty="0" smtClean="0"/>
          </a:p>
          <a:p>
            <a:r>
              <a:rPr lang="zh-TW" altLang="en-US" dirty="0" smtClean="0"/>
              <a:t>指導</a:t>
            </a:r>
            <a:r>
              <a:rPr lang="zh-TW" altLang="en-US" dirty="0"/>
              <a:t>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許孟祥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928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類別圖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985405"/>
              </p:ext>
            </p:extLst>
          </p:nvPr>
        </p:nvGraphicFramePr>
        <p:xfrm>
          <a:off x="593558" y="2453037"/>
          <a:ext cx="2088232" cy="222998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8232"/>
              </a:tblGrid>
              <a:tr h="35318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開始介面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949822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start:String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update:String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end:String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53181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startclick:void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updateclick:void</a:t>
                      </a:r>
                      <a:endParaRPr lang="zh-TW" alt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endclick:void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410518"/>
              </p:ext>
            </p:extLst>
          </p:nvPr>
        </p:nvGraphicFramePr>
        <p:xfrm>
          <a:off x="3473878" y="2813077"/>
          <a:ext cx="2016224" cy="11292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16224"/>
              </a:tblGrid>
              <a:tr h="34120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選項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9770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TW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button:String</a:t>
                      </a:r>
                      <a:endParaRPr lang="zh-TW" altLang="en-US" dirty="0"/>
                    </a:p>
                  </a:txBody>
                  <a:tcPr/>
                </a:tc>
              </a:tr>
              <a:tr h="341206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clickbutton:void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280601"/>
              </p:ext>
            </p:extLst>
          </p:nvPr>
        </p:nvGraphicFramePr>
        <p:xfrm>
          <a:off x="6354198" y="2669061"/>
          <a:ext cx="2016224" cy="151216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16224"/>
              </a:tblGrid>
              <a:tr h="489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劇情描述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53257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TW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description:String</a:t>
                      </a:r>
                      <a:endParaRPr lang="zh-TW" altLang="en-US" dirty="0"/>
                    </a:p>
                  </a:txBody>
                  <a:tcPr/>
                </a:tc>
              </a:tr>
              <a:tr h="489795">
                <a:tc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線接點 7"/>
          <p:cNvCxnSpPr/>
          <p:nvPr/>
        </p:nvCxnSpPr>
        <p:spPr>
          <a:xfrm flipH="1">
            <a:off x="5658966" y="3533157"/>
            <a:ext cx="6952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16200000">
            <a:off x="5478946" y="3443146"/>
            <a:ext cx="180020" cy="18002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>
            <a:endCxn id="16" idx="3"/>
          </p:cNvCxnSpPr>
          <p:nvPr/>
        </p:nvCxnSpPr>
        <p:spPr>
          <a:xfrm>
            <a:off x="2663788" y="3443145"/>
            <a:ext cx="5760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 rot="5400000" flipH="1">
            <a:off x="3239852" y="3353135"/>
            <a:ext cx="180020" cy="180020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218034"/>
              </p:ext>
            </p:extLst>
          </p:nvPr>
        </p:nvGraphicFramePr>
        <p:xfrm>
          <a:off x="3419872" y="4402780"/>
          <a:ext cx="2016224" cy="11292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16224"/>
              </a:tblGrid>
              <a:tr h="34120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上傳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9770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TW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update:String</a:t>
                      </a:r>
                      <a:endParaRPr lang="zh-TW" altLang="en-US" dirty="0"/>
                    </a:p>
                  </a:txBody>
                  <a:tcPr/>
                </a:tc>
              </a:tr>
              <a:tr h="341206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update:void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直線接點 20"/>
          <p:cNvCxnSpPr>
            <a:endCxn id="22" idx="3"/>
          </p:cNvCxnSpPr>
          <p:nvPr/>
        </p:nvCxnSpPr>
        <p:spPr>
          <a:xfrm>
            <a:off x="2689328" y="3456161"/>
            <a:ext cx="623343" cy="1312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等腰三角形 21"/>
          <p:cNvSpPr/>
          <p:nvPr/>
        </p:nvSpPr>
        <p:spPr>
          <a:xfrm rot="8640000" flipH="1">
            <a:off x="3275568" y="4751657"/>
            <a:ext cx="180020" cy="180020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12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循序圖</a:t>
            </a:r>
          </a:p>
        </p:txBody>
      </p:sp>
      <p:sp>
        <p:nvSpPr>
          <p:cNvPr id="4" name="橢圓 3"/>
          <p:cNvSpPr/>
          <p:nvPr/>
        </p:nvSpPr>
        <p:spPr>
          <a:xfrm>
            <a:off x="1907704" y="177846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>
            <a:stCxn id="4" idx="4"/>
          </p:cNvCxnSpPr>
          <p:nvPr/>
        </p:nvCxnSpPr>
        <p:spPr>
          <a:xfrm>
            <a:off x="2123728" y="2210510"/>
            <a:ext cx="0" cy="44879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869840" y="2279734"/>
            <a:ext cx="242714" cy="17834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2141501" y="2341384"/>
            <a:ext cx="183232" cy="132299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>
            <a:off x="2051720" y="2679402"/>
            <a:ext cx="72008" cy="20429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2123728" y="2659301"/>
            <a:ext cx="144016" cy="22439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>
            <a:off x="2112554" y="3016817"/>
            <a:ext cx="11174" cy="3528392"/>
          </a:xfrm>
          <a:prstGeom prst="line">
            <a:avLst/>
          </a:prstGeom>
          <a:ln w="19050" cmpd="dbl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endCxn id="38" idx="3"/>
          </p:cNvCxnSpPr>
          <p:nvPr/>
        </p:nvCxnSpPr>
        <p:spPr>
          <a:xfrm>
            <a:off x="2141501" y="3425615"/>
            <a:ext cx="17824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等腰三角形 37"/>
          <p:cNvSpPr/>
          <p:nvPr/>
        </p:nvSpPr>
        <p:spPr>
          <a:xfrm rot="5400000" flipH="1">
            <a:off x="3923928" y="3335605"/>
            <a:ext cx="180020" cy="180020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2417802" y="3016817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startclick</a:t>
            </a:r>
            <a:r>
              <a:rPr lang="en-US" altLang="zh-TW" dirty="0" smtClean="0"/>
              <a:t>()</a:t>
            </a:r>
            <a:endParaRPr lang="en-US" altLang="zh-TW" dirty="0"/>
          </a:p>
        </p:txBody>
      </p:sp>
      <p:sp>
        <p:nvSpPr>
          <p:cNvPr id="44" name="矩形 43"/>
          <p:cNvSpPr/>
          <p:nvPr/>
        </p:nvSpPr>
        <p:spPr>
          <a:xfrm>
            <a:off x="4139952" y="2883697"/>
            <a:ext cx="144016" cy="3805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3419872" y="2026450"/>
            <a:ext cx="1584176" cy="6849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選項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線接點 45"/>
          <p:cNvCxnSpPr>
            <a:endCxn id="47" idx="3"/>
          </p:cNvCxnSpPr>
          <p:nvPr/>
        </p:nvCxnSpPr>
        <p:spPr>
          <a:xfrm>
            <a:off x="4283968" y="3725714"/>
            <a:ext cx="20610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等腰三角形 46"/>
          <p:cNvSpPr/>
          <p:nvPr/>
        </p:nvSpPr>
        <p:spPr>
          <a:xfrm rot="5400000" flipH="1">
            <a:off x="6345034" y="3635704"/>
            <a:ext cx="180020" cy="180020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4592989" y="3316916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clickbutton</a:t>
            </a:r>
            <a:r>
              <a:rPr lang="en-US" altLang="zh-TW" dirty="0" smtClean="0"/>
              <a:t>()</a:t>
            </a:r>
            <a:endParaRPr lang="en-US" altLang="zh-TW" dirty="0"/>
          </a:p>
        </p:txBody>
      </p:sp>
      <p:sp>
        <p:nvSpPr>
          <p:cNvPr id="51" name="矩形 50"/>
          <p:cNvSpPr/>
          <p:nvPr/>
        </p:nvSpPr>
        <p:spPr>
          <a:xfrm>
            <a:off x="5868144" y="2046629"/>
            <a:ext cx="1584176" cy="6849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劇情介面</a:t>
            </a:r>
          </a:p>
        </p:txBody>
      </p:sp>
      <p:sp>
        <p:nvSpPr>
          <p:cNvPr id="52" name="矩形 51"/>
          <p:cNvSpPr/>
          <p:nvPr/>
        </p:nvSpPr>
        <p:spPr>
          <a:xfrm>
            <a:off x="6588224" y="2899179"/>
            <a:ext cx="144016" cy="3805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接點 52"/>
          <p:cNvCxnSpPr/>
          <p:nvPr/>
        </p:nvCxnSpPr>
        <p:spPr>
          <a:xfrm flipH="1">
            <a:off x="4410075" y="5429084"/>
            <a:ext cx="2160240" cy="0"/>
          </a:xfrm>
          <a:prstGeom prst="line">
            <a:avLst/>
          </a:prstGeom>
          <a:ln w="19050" cmpd="dbl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等腰三角形 56"/>
          <p:cNvSpPr/>
          <p:nvPr/>
        </p:nvSpPr>
        <p:spPr>
          <a:xfrm rot="16200000">
            <a:off x="4266059" y="5339074"/>
            <a:ext cx="180020" cy="180020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4658436" y="4920382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56473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測試計畫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800611"/>
              </p:ext>
            </p:extLst>
          </p:nvPr>
        </p:nvGraphicFramePr>
        <p:xfrm>
          <a:off x="1475656" y="3212976"/>
          <a:ext cx="6096000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320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測試內容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敘述覆蓋法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條件覆蓋法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決策覆蓋法</a:t>
                      </a:r>
                      <a:endParaRPr lang="zh-TW" alt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遊玩過程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上傳檔案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95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執行進度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589965"/>
              </p:ext>
            </p:extLst>
          </p:nvPr>
        </p:nvGraphicFramePr>
        <p:xfrm>
          <a:off x="827580" y="2708920"/>
          <a:ext cx="7704860" cy="2904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808"/>
                <a:gridCol w="673486"/>
                <a:gridCol w="1047645"/>
                <a:gridCol w="972814"/>
                <a:gridCol w="673486"/>
                <a:gridCol w="748318"/>
                <a:gridCol w="823150"/>
                <a:gridCol w="673486"/>
                <a:gridCol w="670667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執行過程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十月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十一月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十二月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一月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二月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三月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四月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五月</a:t>
                      </a:r>
                      <a:endParaRPr lang="zh-TW" altLang="en-US" dirty="0"/>
                    </a:p>
                  </a:txBody>
                  <a:tcPr/>
                </a:tc>
              </a:tr>
              <a:tr h="846094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決定內容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</a:tr>
              <a:tr h="846094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編輯程式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</a:tr>
              <a:tr h="846094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測試</a:t>
                      </a:r>
                      <a:r>
                        <a:rPr lang="en-US" altLang="zh-TW" dirty="0" smtClean="0"/>
                        <a:t>&amp;</a:t>
                      </a:r>
                      <a:r>
                        <a:rPr lang="zh-TW" altLang="en-US" dirty="0" smtClean="0"/>
                        <a:t>修改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267744" y="3356992"/>
            <a:ext cx="2952328" cy="216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902782" y="4221088"/>
            <a:ext cx="3261506" cy="216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164288" y="5085184"/>
            <a:ext cx="1368152" cy="216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79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27584" y="3140968"/>
            <a:ext cx="7408333" cy="537509"/>
          </a:xfrm>
        </p:spPr>
        <p:txBody>
          <a:bodyPr/>
          <a:lstStyle/>
          <a:p>
            <a:pPr marL="0" indent="0">
              <a:buNone/>
            </a:pPr>
            <a:r>
              <a:rPr lang="en-US" altLang="zh-TW"/>
              <a:t>https://github.com/0524011/2018-nkust-oo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GitHub</a:t>
            </a:r>
            <a:r>
              <a:rPr lang="zh-TW" altLang="en-US" dirty="0"/>
              <a:t>展示</a:t>
            </a:r>
          </a:p>
        </p:txBody>
      </p:sp>
    </p:spTree>
    <p:extLst>
      <p:ext uri="{BB962C8B-B14F-4D97-AF65-F5344CB8AC3E}">
        <p14:creationId xmlns:p14="http://schemas.microsoft.com/office/powerpoint/2010/main" val="204081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313</TotalTime>
  <Words>98</Words>
  <Application>Microsoft Office PowerPoint</Application>
  <PresentationFormat>如螢幕大小 (4:3)</PresentationFormat>
  <Paragraphs>50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波形</vt:lpstr>
      <vt:lpstr>冒險上線中…</vt:lpstr>
      <vt:lpstr>類別圖</vt:lpstr>
      <vt:lpstr>循序圖</vt:lpstr>
      <vt:lpstr>測試計畫</vt:lpstr>
      <vt:lpstr>執行進度</vt:lpstr>
      <vt:lpstr>GitHub展示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音樂APP</dc:title>
  <dc:creator>user</dc:creator>
  <cp:lastModifiedBy>user</cp:lastModifiedBy>
  <cp:revision>34</cp:revision>
  <dcterms:created xsi:type="dcterms:W3CDTF">2018-10-24T12:05:11Z</dcterms:created>
  <dcterms:modified xsi:type="dcterms:W3CDTF">2019-01-11T10:16:38Z</dcterms:modified>
</cp:coreProperties>
</file>