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0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67F0786-704B-4319-80BB-FE797CAEF55D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959420"/>
          </a:xfrm>
        </p:spPr>
        <p:txBody>
          <a:bodyPr/>
          <a:lstStyle/>
          <a:p>
            <a:r>
              <a:rPr lang="en-US" altLang="zh-TW" dirty="0" smtClean="0"/>
              <a:t>Unity</a:t>
            </a:r>
            <a:r>
              <a:rPr lang="zh-TW" altLang="en-US" dirty="0" smtClean="0"/>
              <a:t>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473200"/>
          </a:xfrm>
        </p:spPr>
        <p:txBody>
          <a:bodyPr/>
          <a:lstStyle/>
          <a:p>
            <a:r>
              <a:rPr lang="zh-TW" altLang="en-US" dirty="0" smtClean="0"/>
              <a:t>第三十六組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姚文祥</a:t>
            </a:r>
            <a:endParaRPr lang="en-US" altLang="zh-TW" dirty="0" smtClean="0"/>
          </a:p>
          <a:p>
            <a:r>
              <a:rPr lang="zh-TW" altLang="en-US" dirty="0" smtClean="0"/>
              <a:t>指導</a:t>
            </a:r>
            <a:r>
              <a:rPr lang="zh-TW" altLang="en-US" dirty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許孟祥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1.</a:t>
            </a:r>
            <a:r>
              <a:rPr lang="zh-TW" altLang="en-US" sz="2800" dirty="0" smtClean="0">
                <a:solidFill>
                  <a:schemeClr val="tx1"/>
                </a:solidFill>
              </a:rPr>
              <a:t>可成為故事中的主角來完成遊戲內容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2.</a:t>
            </a:r>
            <a:r>
              <a:rPr lang="zh-TW" altLang="en-US" sz="2800" dirty="0" smtClean="0">
                <a:solidFill>
                  <a:schemeClr val="tx1"/>
                </a:solidFill>
              </a:rPr>
              <a:t>可自由選擇故事的走向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3.</a:t>
            </a:r>
            <a:r>
              <a:rPr lang="zh-TW" altLang="en-US" sz="2800" dirty="0" smtClean="0">
                <a:solidFill>
                  <a:schemeClr val="tx1"/>
                </a:solidFill>
              </a:rPr>
              <a:t>可經由首頁的網路選項上傳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</a:rPr>
              <a:t>  你所創作的劇本來成為遊戲內容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利害關係人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286025"/>
            <a:ext cx="2713072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玩家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467544" y="3582169"/>
            <a:ext cx="2580727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 smtClean="0"/>
              <a:t>成為劇本</a:t>
            </a:r>
            <a:r>
              <a:rPr lang="zh-TW" altLang="en-US" sz="2400" dirty="0" smtClean="0"/>
              <a:t>中的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主角來決定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劇本走向</a:t>
            </a:r>
            <a:endParaRPr lang="en-US" altLang="zh-TW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3133338" y="2293268"/>
            <a:ext cx="273480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創作</a:t>
            </a:r>
            <a:r>
              <a:rPr lang="zh-TW" altLang="en-US" sz="4000" dirty="0" smtClean="0"/>
              <a:t>者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3205346" y="3589412"/>
            <a:ext cx="2601401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 smtClean="0"/>
              <a:t>可經由網站上傳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所創作的劇本</a:t>
            </a:r>
            <a:endParaRPr lang="en-US" altLang="zh-TW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5868144" y="2286025"/>
            <a:ext cx="2709307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創作</a:t>
            </a:r>
            <a:r>
              <a:rPr lang="zh-TW" altLang="en-US" sz="4000" dirty="0" smtClean="0"/>
              <a:t>者</a:t>
            </a:r>
            <a:endParaRPr lang="zh-TW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5940152" y="3582169"/>
            <a:ext cx="257714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審核並協助</a:t>
            </a:r>
            <a:endParaRPr lang="en-US" altLang="zh-TW" sz="2400" dirty="0" smtClean="0"/>
          </a:p>
          <a:p>
            <a:pPr algn="ctr"/>
            <a:r>
              <a:rPr lang="zh-TW" altLang="en-US" sz="2400" smtClean="0"/>
              <a:t>製作劇本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66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事件表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6880" y="2420888"/>
            <a:ext cx="29523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事件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426880" y="2920360"/>
            <a:ext cx="295232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/>
              <a:t>進入</a:t>
            </a:r>
            <a:r>
              <a:rPr lang="zh-TW" altLang="en-US" sz="2400" dirty="0" smtClean="0"/>
              <a:t>遊戲首頁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2.</a:t>
            </a:r>
            <a:r>
              <a:rPr lang="zh-TW" altLang="en-US" sz="2400" dirty="0" smtClean="0"/>
              <a:t>開始遊戲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3.</a:t>
            </a:r>
            <a:r>
              <a:rPr lang="zh-TW" altLang="en-US" sz="2400" dirty="0" smtClean="0"/>
              <a:t>選擇選項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4.</a:t>
            </a:r>
            <a:r>
              <a:rPr lang="zh-TW" altLang="en-US" sz="2400" dirty="0" smtClean="0"/>
              <a:t>上傳劇本</a:t>
            </a:r>
            <a:endParaRPr lang="en-US" altLang="zh-TW" sz="2400" dirty="0" smtClean="0"/>
          </a:p>
          <a:p>
            <a:pPr algn="ctr"/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結束遊戲</a:t>
            </a:r>
            <a:endParaRPr lang="en-US" altLang="zh-TW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4379208" y="2420888"/>
            <a:ext cx="29523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使用案例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396348" y="2928367"/>
            <a:ext cx="295232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 smtClean="0"/>
              <a:t>預備作業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2.</a:t>
            </a:r>
            <a:r>
              <a:rPr lang="zh-TW" altLang="en-US" sz="2400" dirty="0" smtClean="0"/>
              <a:t>開始作業</a:t>
            </a:r>
            <a:endParaRPr lang="en-US" altLang="zh-TW" sz="2400" dirty="0"/>
          </a:p>
          <a:p>
            <a:pPr algn="ctr"/>
            <a:r>
              <a:rPr lang="en-US" altLang="zh-TW" sz="2400" dirty="0" smtClean="0"/>
              <a:t>3.</a:t>
            </a:r>
            <a:r>
              <a:rPr lang="zh-TW" altLang="en-US" sz="2400" dirty="0" smtClean="0"/>
              <a:t>選擇</a:t>
            </a:r>
            <a:r>
              <a:rPr lang="zh-TW" altLang="en-US" sz="2400" dirty="0"/>
              <a:t>作業</a:t>
            </a:r>
            <a:endParaRPr lang="en-US" altLang="zh-TW" sz="2400" dirty="0"/>
          </a:p>
          <a:p>
            <a:pPr algn="ctr"/>
            <a:r>
              <a:rPr lang="en-US" altLang="zh-TW" sz="2400" dirty="0" smtClean="0"/>
              <a:t>4.</a:t>
            </a:r>
            <a:r>
              <a:rPr lang="zh-TW" altLang="en-US" sz="2400" dirty="0"/>
              <a:t>上傳作業</a:t>
            </a:r>
            <a:endParaRPr lang="en-US" altLang="zh-TW" sz="2400" dirty="0"/>
          </a:p>
          <a:p>
            <a:pPr algn="ctr"/>
            <a:r>
              <a:rPr lang="en-US" altLang="zh-TW" sz="2400" dirty="0" smtClean="0"/>
              <a:t>5.</a:t>
            </a:r>
            <a:r>
              <a:rPr lang="zh-TW" altLang="en-US" sz="2400" dirty="0"/>
              <a:t>結束作業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911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使用案例圖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03053" y="1557072"/>
            <a:ext cx="2856213" cy="50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Unity</a:t>
            </a:r>
            <a:r>
              <a:rPr lang="zh-TW" altLang="en-US" sz="2400" dirty="0" smtClean="0"/>
              <a:t>遊戲</a:t>
            </a:r>
            <a:endParaRPr lang="en-US" altLang="zh-TW" sz="24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89673" y="40770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3400" y="6175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創作者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39852" y="2893586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開始遊戲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239852" y="3830192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選擇選項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231060" y="4833156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上傳劇本</a:t>
            </a:r>
            <a:endParaRPr lang="en-US" altLang="zh-TW" dirty="0" smtClean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688296" y="3320486"/>
            <a:ext cx="1551556" cy="3651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673480" y="3716979"/>
            <a:ext cx="1566372" cy="54475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2"/>
          </p:cNvCxnSpPr>
          <p:nvPr/>
        </p:nvCxnSpPr>
        <p:spPr>
          <a:xfrm flipV="1">
            <a:off x="1673480" y="5229200"/>
            <a:ext cx="1557580" cy="217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239852" y="2078709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進入遊戲首頁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239852" y="5752426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結束遊戲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endCxn id="21" idx="2"/>
          </p:cNvCxnSpPr>
          <p:nvPr/>
        </p:nvCxnSpPr>
        <p:spPr>
          <a:xfrm flipV="1">
            <a:off x="1664688" y="2474753"/>
            <a:ext cx="1575164" cy="123299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30638" y="2729029"/>
            <a:ext cx="628071" cy="1398455"/>
            <a:chOff x="-1764704" y="3072088"/>
            <a:chExt cx="828569" cy="1844881"/>
          </a:xfrm>
        </p:grpSpPr>
        <p:sp>
          <p:nvSpPr>
            <p:cNvPr id="43" name="橢圓 42"/>
            <p:cNvSpPr/>
            <p:nvPr/>
          </p:nvSpPr>
          <p:spPr>
            <a:xfrm rot="1800000" flipH="1">
              <a:off x="-1588662" y="4450799"/>
              <a:ext cx="121838" cy="466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 rot="19800000">
              <a:off x="-1310950" y="4443519"/>
              <a:ext cx="121838" cy="466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rot="3600000">
              <a:off x="-1230139" y="3796153"/>
              <a:ext cx="121838" cy="466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 rot="19800000">
              <a:off x="-1692925" y="3762572"/>
              <a:ext cx="121838" cy="466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橢圓 1"/>
            <p:cNvSpPr/>
            <p:nvPr/>
          </p:nvSpPr>
          <p:spPr>
            <a:xfrm>
              <a:off x="-1608085" y="3635122"/>
              <a:ext cx="406839" cy="104876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-1764704" y="3072088"/>
              <a:ext cx="720080" cy="7920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61433" y="4745996"/>
            <a:ext cx="628071" cy="1398455"/>
            <a:chOff x="-756592" y="2608992"/>
            <a:chExt cx="628071" cy="1398455"/>
          </a:xfrm>
        </p:grpSpPr>
        <p:sp>
          <p:nvSpPr>
            <p:cNvPr id="46" name="橢圓 45"/>
            <p:cNvSpPr/>
            <p:nvPr/>
          </p:nvSpPr>
          <p:spPr>
            <a:xfrm rot="1800000" flipH="1">
              <a:off x="-623149" y="3654081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rot="19800000">
              <a:off x="-412638" y="3648563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 rot="3600000">
              <a:off x="-351382" y="3157847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 rot="19800000">
              <a:off x="-702182" y="3132392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-637872" y="3035783"/>
              <a:ext cx="308392" cy="7949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756592" y="2608992"/>
              <a:ext cx="545834" cy="600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2" name="直線單箭頭接點 51"/>
          <p:cNvCxnSpPr>
            <a:endCxn id="22" idx="2"/>
          </p:cNvCxnSpPr>
          <p:nvPr/>
        </p:nvCxnSpPr>
        <p:spPr>
          <a:xfrm>
            <a:off x="1658127" y="3716979"/>
            <a:ext cx="1581725" cy="243149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6686292" y="4372632"/>
            <a:ext cx="628071" cy="1398455"/>
            <a:chOff x="7236296" y="3047949"/>
            <a:chExt cx="628071" cy="1398455"/>
          </a:xfrm>
        </p:grpSpPr>
        <p:sp>
          <p:nvSpPr>
            <p:cNvPr id="58" name="橢圓 57"/>
            <p:cNvSpPr/>
            <p:nvPr/>
          </p:nvSpPr>
          <p:spPr>
            <a:xfrm rot="19800000">
              <a:off x="7638568" y="4093038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 rot="1800000" flipH="1">
              <a:off x="7428057" y="4087520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 rot="18000000" flipH="1">
              <a:off x="7366801" y="3596804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 rot="1800000" flipH="1">
              <a:off x="7717601" y="3571349"/>
              <a:ext cx="92356" cy="3533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 flipH="1">
              <a:off x="7437255" y="3474740"/>
              <a:ext cx="308392" cy="7949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 flipH="1">
              <a:off x="7318533" y="3047949"/>
              <a:ext cx="545834" cy="6004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文字方塊 64"/>
          <p:cNvSpPr txBox="1"/>
          <p:nvPr/>
        </p:nvSpPr>
        <p:spPr>
          <a:xfrm>
            <a:off x="6600494" y="5827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製作組</a:t>
            </a:r>
            <a:endParaRPr lang="zh-TW" altLang="en-US" dirty="0"/>
          </a:p>
        </p:txBody>
      </p:sp>
      <p:cxnSp>
        <p:nvCxnSpPr>
          <p:cNvPr id="66" name="直線單箭頭接點 65"/>
          <p:cNvCxnSpPr>
            <a:stCxn id="14" idx="6"/>
          </p:cNvCxnSpPr>
          <p:nvPr/>
        </p:nvCxnSpPr>
        <p:spPr>
          <a:xfrm>
            <a:off x="5031260" y="5229200"/>
            <a:ext cx="1764638" cy="407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58126"/>
              </p:ext>
            </p:extLst>
          </p:nvPr>
        </p:nvGraphicFramePr>
        <p:xfrm>
          <a:off x="6102" y="1"/>
          <a:ext cx="9137898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618"/>
                <a:gridCol w="3025759"/>
                <a:gridCol w="3629521"/>
              </a:tblGrid>
              <a:tr h="951004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使用案例名稱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預備作業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4187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使用案例描述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玩家開啟遊戲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4187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主要參與者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玩家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4187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前置條件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啟動遊戲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4187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後置條件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玩家進入遊戲首頁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98667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主要成功情節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參與者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點擊遊戲圖案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進入遊戲首頁</a:t>
                      </a:r>
                      <a:endParaRPr lang="en-US" altLang="zh-TW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1.1</a:t>
                      </a:r>
                      <a:r>
                        <a:rPr lang="zh-TW" altLang="en-US" dirty="0" smtClean="0"/>
                        <a:t>啟動遊戲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2.1</a:t>
                      </a:r>
                      <a:r>
                        <a:rPr lang="zh-TW" altLang="en-US" dirty="0" smtClean="0"/>
                        <a:t>成功啟動，並進入遊戲首頁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239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例外情節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如系統進入更新，則暫停預備作業，並顯示請立即更新遊戲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如使用者未連接網路，則顯示未連接網路訊息，並要求使用者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zh-TW" altLang="en-US" dirty="0" smtClean="0"/>
                        <a:t>重新連接網路</a:t>
                      </a:r>
                      <a:endParaRPr lang="en-US" altLang="zh-TW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11159" r="19946" b="40290"/>
          <a:stretch/>
        </p:blipFill>
        <p:spPr bwMode="auto">
          <a:xfrm>
            <a:off x="1043608" y="2204864"/>
            <a:ext cx="7374835" cy="332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995936" y="56612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開場畫面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4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系統活動圖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8133" y="1624216"/>
            <a:ext cx="30479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使用者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18133" y="2133032"/>
            <a:ext cx="3036164" cy="4613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8" name="橢圓 7"/>
          <p:cNvSpPr/>
          <p:nvPr/>
        </p:nvSpPr>
        <p:spPr>
          <a:xfrm>
            <a:off x="856548" y="2323422"/>
            <a:ext cx="288032" cy="2809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88496" y="4048013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開始遊戲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4"/>
          </p:cNvCxnSpPr>
          <p:nvPr/>
        </p:nvCxnSpPr>
        <p:spPr>
          <a:xfrm>
            <a:off x="1000564" y="260432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54297" y="163356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遊戲畫面</a:t>
            </a:r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366125" y="2133032"/>
            <a:ext cx="1872208" cy="4613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3626888" y="4047359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故事內容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9" idx="3"/>
            <a:endCxn id="15" idx="1"/>
          </p:cNvCxnSpPr>
          <p:nvPr/>
        </p:nvCxnSpPr>
        <p:spPr>
          <a:xfrm flipV="1">
            <a:off x="1612632" y="4312045"/>
            <a:ext cx="2014256" cy="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40605" y="5108014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選擇選項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5" idx="2"/>
            <a:endCxn id="20" idx="0"/>
          </p:cNvCxnSpPr>
          <p:nvPr/>
        </p:nvCxnSpPr>
        <p:spPr>
          <a:xfrm>
            <a:off x="4238956" y="4576730"/>
            <a:ext cx="13717" cy="531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20549" y="1609745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使用者</a:t>
            </a:r>
            <a:endParaRPr lang="zh-TW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7132377" y="2109217"/>
            <a:ext cx="1872208" cy="4613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26" name="橢圓 25"/>
          <p:cNvSpPr/>
          <p:nvPr/>
        </p:nvSpPr>
        <p:spPr>
          <a:xfrm>
            <a:off x="7894728" y="6090116"/>
            <a:ext cx="288032" cy="263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8043348" y="5618153"/>
            <a:ext cx="0" cy="4391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438504" y="5088782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結束遊戲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0324" y="2899789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進入遊戲</a:t>
            </a:r>
          </a:p>
        </p:txBody>
      </p:sp>
      <p:cxnSp>
        <p:nvCxnSpPr>
          <p:cNvPr id="37" name="直線單箭頭接點 36"/>
          <p:cNvCxnSpPr>
            <a:stCxn id="34" idx="2"/>
          </p:cNvCxnSpPr>
          <p:nvPr/>
        </p:nvCxnSpPr>
        <p:spPr>
          <a:xfrm>
            <a:off x="1012392" y="3429160"/>
            <a:ext cx="0" cy="618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907704" y="2896365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進入網站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248341" y="1619632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網站</a:t>
            </a:r>
            <a:endParaRPr lang="zh-TW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5260169" y="2119104"/>
            <a:ext cx="1872208" cy="4613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59" name="矩形 58"/>
          <p:cNvSpPr/>
          <p:nvPr/>
        </p:nvSpPr>
        <p:spPr>
          <a:xfrm>
            <a:off x="5593684" y="2924941"/>
            <a:ext cx="1224136" cy="5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上傳劇本</a:t>
            </a:r>
            <a:endParaRPr lang="zh-TW" altLang="en-US" dirty="0"/>
          </a:p>
        </p:txBody>
      </p:sp>
      <p:cxnSp>
        <p:nvCxnSpPr>
          <p:cNvPr id="61" name="直線單箭頭接點 60"/>
          <p:cNvCxnSpPr>
            <a:stCxn id="20" idx="3"/>
            <a:endCxn id="32" idx="1"/>
          </p:cNvCxnSpPr>
          <p:nvPr/>
        </p:nvCxnSpPr>
        <p:spPr>
          <a:xfrm flipV="1">
            <a:off x="4864741" y="5353468"/>
            <a:ext cx="2573763" cy="19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131840" y="3190280"/>
            <a:ext cx="24618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4" idx="3"/>
          </p:cNvCxnSpPr>
          <p:nvPr/>
        </p:nvCxnSpPr>
        <p:spPr>
          <a:xfrm flipV="1">
            <a:off x="1624460" y="3161050"/>
            <a:ext cx="283244" cy="3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6807822" y="3190280"/>
            <a:ext cx="126065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038744" y="3190280"/>
            <a:ext cx="0" cy="18681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255</TotalTime>
  <Words>276</Words>
  <Application>Microsoft Office PowerPoint</Application>
  <PresentationFormat>如螢幕大小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Unity遊戲</vt:lpstr>
      <vt:lpstr>專題內容</vt:lpstr>
      <vt:lpstr>利害關係人</vt:lpstr>
      <vt:lpstr>事件表</vt:lpstr>
      <vt:lpstr>使用案例圖</vt:lpstr>
      <vt:lpstr>PowerPoint 簡報</vt:lpstr>
      <vt:lpstr>系統畫面</vt:lpstr>
      <vt:lpstr>系統活動圖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音樂APP</dc:title>
  <dc:creator>user</dc:creator>
  <cp:lastModifiedBy>user</cp:lastModifiedBy>
  <cp:revision>25</cp:revision>
  <dcterms:created xsi:type="dcterms:W3CDTF">2018-10-24T12:05:11Z</dcterms:created>
  <dcterms:modified xsi:type="dcterms:W3CDTF">2018-12-31T03:41:44Z</dcterms:modified>
</cp:coreProperties>
</file>