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80" r:id="rId4"/>
    <p:sldId id="261" r:id="rId5"/>
    <p:sldId id="290" r:id="rId6"/>
    <p:sldId id="264" r:id="rId7"/>
    <p:sldId id="291" r:id="rId8"/>
    <p:sldId id="285" r:id="rId9"/>
    <p:sldId id="292" r:id="rId10"/>
    <p:sldId id="279" r:id="rId11"/>
    <p:sldId id="293" r:id="rId12"/>
    <p:sldId id="28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EC294-1CAD-4EAD-B734-FE21E2D240CE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3FF2-7672-424F-96BF-79BED793B08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5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328-8422-4FC2-8CB7-67646B12AD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CD34-8252-4593-BF28-60EA3B1726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1328-8422-4FC2-8CB7-67646B12AD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CD34-8252-4593-BF28-60EA3B1726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rot="10800000">
            <a:off x="3652180" y="1386123"/>
            <a:ext cx="4399284" cy="3792486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61583" y="2024111"/>
            <a:ext cx="815207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810932" y="2024110"/>
            <a:ext cx="1665859" cy="2883218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03328" y="4221626"/>
            <a:ext cx="411149" cy="673433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4400000">
            <a:off x="4832731" y="4940561"/>
            <a:ext cx="1369884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4400000">
            <a:off x="5832230" y="4395733"/>
            <a:ext cx="684942" cy="1121889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等腰三角形 28"/>
          <p:cNvSpPr/>
          <p:nvPr/>
        </p:nvSpPr>
        <p:spPr>
          <a:xfrm rot="10800000">
            <a:off x="6608902" y="5070997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等腰三角形 29"/>
          <p:cNvSpPr/>
          <p:nvPr/>
        </p:nvSpPr>
        <p:spPr>
          <a:xfrm rot="15758920">
            <a:off x="7836674" y="3741540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3173401" y="2514182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等腰三角形 31"/>
          <p:cNvSpPr/>
          <p:nvPr/>
        </p:nvSpPr>
        <p:spPr>
          <a:xfrm rot="7145812">
            <a:off x="4010315" y="3330474"/>
            <a:ext cx="1167514" cy="1006476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4400000">
            <a:off x="9078663" y="3304461"/>
            <a:ext cx="315578" cy="272049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" name="等腰三角形 33"/>
          <p:cNvSpPr/>
          <p:nvPr/>
        </p:nvSpPr>
        <p:spPr>
          <a:xfrm rot="16200000">
            <a:off x="8630396" y="4355130"/>
            <a:ext cx="650949" cy="561162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84109" y="2252958"/>
            <a:ext cx="422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spc="3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行政小幫手</a:t>
            </a:r>
            <a:endParaRPr lang="zh-CN" altLang="en-US" sz="5400" spc="3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43720" y="3453664"/>
            <a:ext cx="350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指導教授：黃文楨老師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02602" y="3914323"/>
            <a:ext cx="3786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組員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0524043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黃浩軒</a:t>
            </a:r>
            <a:endParaRPr lang="en-US" altLang="zh-TW" sz="2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0524062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許玉峰</a:t>
            </a:r>
            <a:endParaRPr lang="en-US" altLang="zh-TW" sz="2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0524071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黃思翰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00049" y="1646241"/>
            <a:ext cx="579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spc="3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TW" altLang="en-US" sz="3600" b="0" dirty="0" smtClean="0">
                <a:solidFill>
                  <a:prstClr val="white"/>
                </a:solidFill>
              </a:rPr>
              <a:t>第四組系統分析期末報告</a:t>
            </a:r>
            <a:endParaRPr lang="zh-CN" altLang="en-US" sz="3600" b="0" dirty="0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5687" y="1209551"/>
            <a:ext cx="1175426" cy="2043176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730125" y="-19066"/>
            <a:ext cx="1175426" cy="2043176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等腰三角形 42"/>
          <p:cNvSpPr/>
          <p:nvPr/>
        </p:nvSpPr>
        <p:spPr>
          <a:xfrm rot="15526428" flipH="1">
            <a:off x="10196100" y="1702084"/>
            <a:ext cx="239233" cy="206235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4" name="等腰三角形 43"/>
          <p:cNvSpPr/>
          <p:nvPr/>
        </p:nvSpPr>
        <p:spPr>
          <a:xfrm rot="4726428" flipH="1">
            <a:off x="9855365" y="881733"/>
            <a:ext cx="239233" cy="206235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5" name="等腰三角形 44"/>
          <p:cNvSpPr/>
          <p:nvPr/>
        </p:nvSpPr>
        <p:spPr>
          <a:xfrm rot="8326428" flipH="1">
            <a:off x="10524444" y="778565"/>
            <a:ext cx="239233" cy="206235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6" name="等腰三角形 45"/>
          <p:cNvSpPr/>
          <p:nvPr/>
        </p:nvSpPr>
        <p:spPr>
          <a:xfrm rot="4726428" flipH="1">
            <a:off x="10431601" y="582091"/>
            <a:ext cx="239233" cy="206235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7" name="等腰三角形 46"/>
          <p:cNvSpPr/>
          <p:nvPr/>
        </p:nvSpPr>
        <p:spPr>
          <a:xfrm rot="15526428" flipH="1">
            <a:off x="10398357" y="1310682"/>
            <a:ext cx="239233" cy="206235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8" name="等腰三角形 47"/>
          <p:cNvSpPr/>
          <p:nvPr/>
        </p:nvSpPr>
        <p:spPr>
          <a:xfrm rot="15526428" flipH="1">
            <a:off x="10884701" y="1811766"/>
            <a:ext cx="119616" cy="10311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9" name="等腰三角形 48"/>
          <p:cNvSpPr/>
          <p:nvPr/>
        </p:nvSpPr>
        <p:spPr>
          <a:xfrm rot="15526428" flipH="1">
            <a:off x="11038411" y="1515892"/>
            <a:ext cx="119616" cy="10311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38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0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7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4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1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8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5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0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0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1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2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0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7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4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1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8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5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0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0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1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2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7629" y="169804"/>
            <a:ext cx="266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Part.4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進度報</a:t>
            </a:r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8" y="571500"/>
            <a:ext cx="10058400" cy="628650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7629" y="169804"/>
            <a:ext cx="266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Part.4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進度報</a:t>
            </a:r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8" y="571500"/>
            <a:ext cx="10058400" cy="62865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547568" y="6505302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rot="10800000">
            <a:off x="3652180" y="1386123"/>
            <a:ext cx="4399284" cy="3792486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403328" y="2024110"/>
            <a:ext cx="2073463" cy="2883218"/>
            <a:chOff x="4746172" y="2786742"/>
            <a:chExt cx="1698172" cy="236136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776686" y="2786743"/>
              <a:ext cx="667657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5080001" y="2786742"/>
              <a:ext cx="1364343" cy="236136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746172" y="4586514"/>
              <a:ext cx="336732" cy="55154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4400000">
            <a:off x="5318523" y="4099144"/>
            <a:ext cx="1369884" cy="1121889"/>
            <a:chOff x="2156241" y="2090057"/>
            <a:chExt cx="1370730" cy="1122581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2156241" y="2090057"/>
              <a:ext cx="1370730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156241" y="2090057"/>
              <a:ext cx="685365" cy="1122581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等腰三角形 28"/>
          <p:cNvSpPr/>
          <p:nvPr/>
        </p:nvSpPr>
        <p:spPr>
          <a:xfrm rot="10800000">
            <a:off x="6608902" y="5070997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等腰三角形 29"/>
          <p:cNvSpPr/>
          <p:nvPr/>
        </p:nvSpPr>
        <p:spPr>
          <a:xfrm rot="15758920">
            <a:off x="7836674" y="3741540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3173401" y="2514182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等腰三角形 31"/>
          <p:cNvSpPr/>
          <p:nvPr/>
        </p:nvSpPr>
        <p:spPr>
          <a:xfrm rot="7145812">
            <a:off x="4010315" y="3330474"/>
            <a:ext cx="1167514" cy="1006476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4400000">
            <a:off x="9078663" y="3304461"/>
            <a:ext cx="315578" cy="272049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" name="等腰三角形 33"/>
          <p:cNvSpPr/>
          <p:nvPr/>
        </p:nvSpPr>
        <p:spPr>
          <a:xfrm rot="16200000">
            <a:off x="8630396" y="4355130"/>
            <a:ext cx="650949" cy="561162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139093" y="1329408"/>
            <a:ext cx="5913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報告完畢</a:t>
            </a:r>
            <a:endParaRPr lang="en-US" altLang="zh-TW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7200" b="1" dirty="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en-US" sz="7200" b="1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5687" y="1209551"/>
            <a:ext cx="1175426" cy="2043176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730125" y="-19066"/>
            <a:ext cx="1175426" cy="2043176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 rot="1126428">
            <a:off x="9808113" y="583824"/>
            <a:ext cx="1405654" cy="1375431"/>
            <a:chOff x="1033006" y="520000"/>
            <a:chExt cx="1405654" cy="1375431"/>
          </a:xfrm>
        </p:grpSpPr>
        <p:sp>
          <p:nvSpPr>
            <p:cNvPr id="43" name="等腰三角形 42"/>
            <p:cNvSpPr/>
            <p:nvPr/>
          </p:nvSpPr>
          <p:spPr>
            <a:xfrm rot="14400000" flipH="1">
              <a:off x="1603130" y="1672697"/>
              <a:ext cx="239233" cy="206235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3600000" flipH="1">
              <a:off x="1016507" y="1005651"/>
              <a:ext cx="239233" cy="206235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7200000" flipH="1">
              <a:off x="1616786" y="692640"/>
              <a:ext cx="239233" cy="206235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3600000" flipH="1">
              <a:off x="1465651" y="536499"/>
              <a:ext cx="239233" cy="206235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14400000" flipH="1">
              <a:off x="1668660" y="1237026"/>
              <a:ext cx="239233" cy="206235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4400000" flipH="1">
              <a:off x="2276982" y="1576920"/>
              <a:ext cx="119616" cy="103118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14400000" flipH="1">
              <a:off x="2327293" y="1247319"/>
              <a:ext cx="119616" cy="103118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11547568" y="6505302"/>
            <a:ext cx="68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4082473" cy="6858000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2885208" y="2019112"/>
            <a:ext cx="2121408" cy="1828800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3981381" y="2930886"/>
            <a:ext cx="1025236" cy="883824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80408" y="1049972"/>
            <a:ext cx="1025236" cy="1847273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 rot="10800000">
            <a:off x="5311416" y="2425512"/>
            <a:ext cx="453182" cy="390674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31448" y="129662"/>
            <a:ext cx="1274196" cy="229585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961993" y="1604153"/>
            <a:ext cx="738909" cy="738909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03647" y="940795"/>
            <a:ext cx="386267" cy="386267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98486" y="3230079"/>
            <a:ext cx="2337718" cy="2135949"/>
            <a:chOff x="867300" y="2877770"/>
            <a:chExt cx="2337718" cy="2135949"/>
          </a:xfrm>
        </p:grpSpPr>
        <p:grpSp>
          <p:nvGrpSpPr>
            <p:cNvPr id="16" name="组合 15"/>
            <p:cNvGrpSpPr/>
            <p:nvPr/>
          </p:nvGrpSpPr>
          <p:grpSpPr>
            <a:xfrm>
              <a:off x="867300" y="2877770"/>
              <a:ext cx="1196107" cy="1730972"/>
              <a:chOff x="490432" y="2759871"/>
              <a:chExt cx="1196107" cy="173097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90432" y="2759871"/>
                <a:ext cx="58189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104648" y="3475180"/>
                <a:ext cx="58189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錄</a:t>
                </a:r>
                <a:endParaRPr lang="zh-CN" altLang="en-US" sz="6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481516" y="4490499"/>
              <a:ext cx="1723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prstClr val="white"/>
                  </a:solidFill>
                </a:rPr>
                <a:t>Contents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34474" y="5013719"/>
              <a:ext cx="18851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6023841" y="3587505"/>
            <a:ext cx="4812482" cy="523220"/>
            <a:chOff x="6023841" y="3587505"/>
            <a:chExt cx="4812482" cy="523220"/>
          </a:xfrm>
        </p:grpSpPr>
        <p:sp>
          <p:nvSpPr>
            <p:cNvPr id="49" name="矩形 48"/>
            <p:cNvSpPr/>
            <p:nvPr/>
          </p:nvSpPr>
          <p:spPr bwMode="auto">
            <a:xfrm>
              <a:off x="7537690" y="3607408"/>
              <a:ext cx="3298633" cy="489600"/>
            </a:xfrm>
            <a:prstGeom prst="rect">
              <a:avLst/>
            </a:prstGeom>
            <a:ln>
              <a:solidFill>
                <a:schemeClr val="bg1">
                  <a:alpha val="20000"/>
                </a:schemeClr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black">
            <a:xfrm>
              <a:off x="7848566" y="3587505"/>
              <a:ext cx="27715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類別</a:t>
              </a:r>
              <a:r>
                <a:rPr lang="zh-TW" altLang="en-US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圖</a:t>
              </a:r>
              <a:endPara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23841" y="3607408"/>
              <a:ext cx="1328685" cy="48960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00170" y="3644437"/>
              <a:ext cx="96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Part.1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23841" y="4247905"/>
            <a:ext cx="4812482" cy="523220"/>
            <a:chOff x="6023841" y="4247905"/>
            <a:chExt cx="4812482" cy="523220"/>
          </a:xfrm>
        </p:grpSpPr>
        <p:sp>
          <p:nvSpPr>
            <p:cNvPr id="43" name="矩形 42"/>
            <p:cNvSpPr/>
            <p:nvPr/>
          </p:nvSpPr>
          <p:spPr bwMode="auto">
            <a:xfrm>
              <a:off x="7537690" y="4267808"/>
              <a:ext cx="3298633" cy="489600"/>
            </a:xfrm>
            <a:prstGeom prst="rect">
              <a:avLst/>
            </a:prstGeom>
            <a:ln>
              <a:solidFill>
                <a:schemeClr val="bg1">
                  <a:alpha val="20000"/>
                </a:schemeClr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black">
            <a:xfrm>
              <a:off x="7848566" y="4247905"/>
              <a:ext cx="27715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循序</a:t>
              </a:r>
              <a:r>
                <a:rPr lang="zh-TW" altLang="en-US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圖</a:t>
              </a:r>
              <a:endPara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23841" y="4267808"/>
              <a:ext cx="1328685" cy="48960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00170" y="4304837"/>
              <a:ext cx="96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Part.2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21411" y="4921368"/>
            <a:ext cx="4812482" cy="523220"/>
            <a:chOff x="6021411" y="4921368"/>
            <a:chExt cx="4812482" cy="523220"/>
          </a:xfrm>
        </p:grpSpPr>
        <p:sp>
          <p:nvSpPr>
            <p:cNvPr id="37" name="矩形 36"/>
            <p:cNvSpPr/>
            <p:nvPr/>
          </p:nvSpPr>
          <p:spPr bwMode="auto">
            <a:xfrm>
              <a:off x="7535260" y="4928208"/>
              <a:ext cx="3298633" cy="489600"/>
            </a:xfrm>
            <a:prstGeom prst="rect">
              <a:avLst/>
            </a:prstGeom>
            <a:ln>
              <a:solidFill>
                <a:schemeClr val="bg1">
                  <a:alpha val="20000"/>
                </a:schemeClr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black">
            <a:xfrm>
              <a:off x="7846136" y="4921368"/>
              <a:ext cx="27715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測試</a:t>
              </a:r>
              <a:r>
                <a:rPr lang="zh-TW" altLang="en-US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計畫</a:t>
              </a:r>
              <a:endPara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21411" y="4928208"/>
              <a:ext cx="1328685" cy="48960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197740" y="4965237"/>
              <a:ext cx="96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Part.3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21411" y="5555642"/>
            <a:ext cx="4812482" cy="523220"/>
            <a:chOff x="6021411" y="5555642"/>
            <a:chExt cx="4812482" cy="523220"/>
          </a:xfrm>
        </p:grpSpPr>
        <p:sp>
          <p:nvSpPr>
            <p:cNvPr id="31" name="矩形 30"/>
            <p:cNvSpPr/>
            <p:nvPr/>
          </p:nvSpPr>
          <p:spPr bwMode="auto">
            <a:xfrm>
              <a:off x="7535260" y="5588608"/>
              <a:ext cx="3298633" cy="489600"/>
            </a:xfrm>
            <a:prstGeom prst="rect">
              <a:avLst/>
            </a:prstGeom>
            <a:ln>
              <a:solidFill>
                <a:schemeClr val="bg1">
                  <a:alpha val="20000"/>
                </a:schemeClr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black">
            <a:xfrm>
              <a:off x="7846136" y="5555642"/>
              <a:ext cx="27715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進度報</a:t>
              </a:r>
              <a:r>
                <a:rPr lang="zh-TW" altLang="en-US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</a:t>
              </a:r>
              <a:endPara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21411" y="5588608"/>
              <a:ext cx="1328685" cy="48960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97740" y="5625637"/>
              <a:ext cx="96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Part.4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1599820" y="6505302"/>
            <a:ext cx="58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9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2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2" grpId="0" animBg="1"/>
          <p:bldP spid="13" grpId="0" animBg="1"/>
          <p:bldP spid="11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2" grpId="0" animBg="1"/>
          <p:bldP spid="13" grpId="0" animBg="1"/>
          <p:bldP spid="11" grpId="0" animBg="1"/>
          <p:bldP spid="6" grpId="0" animBg="1"/>
          <p:bldP spid="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 rot="10800000">
            <a:off x="3760590" y="1842414"/>
            <a:ext cx="4927366" cy="424772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" name="等腰三角形 36"/>
          <p:cNvSpPr/>
          <p:nvPr/>
        </p:nvSpPr>
        <p:spPr>
          <a:xfrm rot="10800000">
            <a:off x="6341994" y="4300837"/>
            <a:ext cx="1493660" cy="128763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760589" y="1225986"/>
            <a:ext cx="1493660" cy="2691281"/>
          </a:xfrm>
          <a:prstGeom prst="lin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等腰三角形 34"/>
          <p:cNvSpPr/>
          <p:nvPr/>
        </p:nvSpPr>
        <p:spPr>
          <a:xfrm rot="10800000">
            <a:off x="7739378" y="3230002"/>
            <a:ext cx="660238" cy="56917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9624" y="2033369"/>
            <a:ext cx="1076512" cy="107651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483241" y="1066927"/>
            <a:ext cx="562750" cy="56275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17682" y="1463001"/>
            <a:ext cx="629243" cy="1188737"/>
            <a:chOff x="4217682" y="1463001"/>
            <a:chExt cx="629243" cy="118873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4217682" y="1463001"/>
              <a:ext cx="197137" cy="379413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24643" y="1842414"/>
              <a:ext cx="422282" cy="80932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673825" y="1985466"/>
            <a:ext cx="284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4673825" y="3227624"/>
            <a:ext cx="284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類別</a:t>
            </a:r>
            <a:r>
              <a:rPr lang="zh-TW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圖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字方塊 88"/>
          <p:cNvSpPr txBox="1"/>
          <p:nvPr/>
        </p:nvSpPr>
        <p:spPr>
          <a:xfrm>
            <a:off x="6244046" y="1884009"/>
            <a:ext cx="136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577255" y="1276720"/>
            <a:ext cx="2653728" cy="4963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00862" y="1280160"/>
            <a:ext cx="1476103" cy="4963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7629" y="169804"/>
            <a:ext cx="266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類別</a:t>
            </a:r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00862" y="1267097"/>
            <a:ext cx="1476103" cy="1972491"/>
            <a:chOff x="800862" y="1267097"/>
            <a:chExt cx="1476103" cy="1972491"/>
          </a:xfrm>
        </p:grpSpPr>
        <p:grpSp>
          <p:nvGrpSpPr>
            <p:cNvPr id="6" name="群組 5"/>
            <p:cNvGrpSpPr/>
            <p:nvPr/>
          </p:nvGrpSpPr>
          <p:grpSpPr>
            <a:xfrm>
              <a:off x="800862" y="1267097"/>
              <a:ext cx="1476103" cy="1972491"/>
              <a:chOff x="800862" y="1267097"/>
              <a:chExt cx="1476103" cy="197249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00862" y="1267097"/>
                <a:ext cx="1476103" cy="1972491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800862" y="1789611"/>
                <a:ext cx="1476103" cy="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/>
            <p:cNvSpPr txBox="1"/>
            <p:nvPr/>
          </p:nvSpPr>
          <p:spPr>
            <a:xfrm>
              <a:off x="1136469" y="1280158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  <a:endPara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00862" y="1816439"/>
              <a:ext cx="1072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ace(  )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577255" y="1267096"/>
            <a:ext cx="2653728" cy="2001435"/>
            <a:chOff x="800862" y="1267097"/>
            <a:chExt cx="2653728" cy="2001435"/>
          </a:xfrm>
        </p:grpSpPr>
        <p:grpSp>
          <p:nvGrpSpPr>
            <p:cNvPr id="60" name="群組 59"/>
            <p:cNvGrpSpPr/>
            <p:nvPr/>
          </p:nvGrpSpPr>
          <p:grpSpPr>
            <a:xfrm>
              <a:off x="800862" y="1267097"/>
              <a:ext cx="2653728" cy="1972491"/>
              <a:chOff x="800862" y="1267097"/>
              <a:chExt cx="2653728" cy="1972491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800862" y="1267097"/>
                <a:ext cx="2653728" cy="1972491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4" name="直線接點 63"/>
              <p:cNvCxnSpPr/>
              <p:nvPr/>
            </p:nvCxnSpPr>
            <p:spPr>
              <a:xfrm flipV="1">
                <a:off x="800862" y="1789611"/>
                <a:ext cx="1476103" cy="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1175702" y="1300103"/>
              <a:ext cx="1904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Transaction</a:t>
              </a:r>
              <a:endPara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00862" y="1698872"/>
              <a:ext cx="20361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scholarship</a:t>
              </a:r>
            </a:p>
            <a:p>
              <a:r>
                <a:rPr lang="en-US" altLang="zh-TW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studentcard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 license</a:t>
              </a:r>
            </a:p>
            <a:p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grade 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166066" y="4302380"/>
            <a:ext cx="1476103" cy="1972491"/>
            <a:chOff x="3587606" y="4306385"/>
            <a:chExt cx="1476103" cy="1972491"/>
          </a:xfrm>
        </p:grpSpPr>
        <p:sp>
          <p:nvSpPr>
            <p:cNvPr id="84" name="矩形 83"/>
            <p:cNvSpPr/>
            <p:nvPr/>
          </p:nvSpPr>
          <p:spPr>
            <a:xfrm>
              <a:off x="3587606" y="4319446"/>
              <a:ext cx="1476103" cy="4963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587606" y="4306385"/>
              <a:ext cx="1476103" cy="1972491"/>
              <a:chOff x="800862" y="1267097"/>
              <a:chExt cx="1476103" cy="1972491"/>
            </a:xfrm>
          </p:grpSpPr>
          <p:grpSp>
            <p:nvGrpSpPr>
              <p:cNvPr id="66" name="群組 65"/>
              <p:cNvGrpSpPr/>
              <p:nvPr/>
            </p:nvGrpSpPr>
            <p:grpSpPr>
              <a:xfrm>
                <a:off x="800862" y="1267097"/>
                <a:ext cx="1476103" cy="1972491"/>
                <a:chOff x="800862" y="1267097"/>
                <a:chExt cx="1476103" cy="1972491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800862" y="1267097"/>
                  <a:ext cx="1476103" cy="1972491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0" name="直線接點 69"/>
                <p:cNvCxnSpPr/>
                <p:nvPr/>
              </p:nvCxnSpPr>
              <p:spPr>
                <a:xfrm flipV="1">
                  <a:off x="800862" y="1789611"/>
                  <a:ext cx="1476103" cy="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文字方塊 66"/>
              <p:cNvSpPr txBox="1"/>
              <p:nvPr/>
            </p:nvSpPr>
            <p:spPr>
              <a:xfrm>
                <a:off x="1136469" y="1280158"/>
                <a:ext cx="8691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  <a:endPara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800862" y="1816439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</a:t>
                </a:r>
                <a:endPara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群組 14"/>
          <p:cNvGrpSpPr/>
          <p:nvPr/>
        </p:nvGrpSpPr>
        <p:grpSpPr>
          <a:xfrm>
            <a:off x="7099006" y="4292617"/>
            <a:ext cx="1476104" cy="1972491"/>
            <a:chOff x="6809776" y="4293324"/>
            <a:chExt cx="1476104" cy="1972491"/>
          </a:xfrm>
        </p:grpSpPr>
        <p:sp>
          <p:nvSpPr>
            <p:cNvPr id="85" name="矩形 84"/>
            <p:cNvSpPr/>
            <p:nvPr/>
          </p:nvSpPr>
          <p:spPr>
            <a:xfrm>
              <a:off x="6809776" y="4306385"/>
              <a:ext cx="1476103" cy="4963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6809777" y="4293324"/>
              <a:ext cx="1476103" cy="1972491"/>
              <a:chOff x="800862" y="1267097"/>
              <a:chExt cx="1476103" cy="1972491"/>
            </a:xfrm>
          </p:grpSpPr>
          <p:grpSp>
            <p:nvGrpSpPr>
              <p:cNvPr id="72" name="群組 71"/>
              <p:cNvGrpSpPr/>
              <p:nvPr/>
            </p:nvGrpSpPr>
            <p:grpSpPr>
              <a:xfrm>
                <a:off x="800862" y="1267097"/>
                <a:ext cx="1476103" cy="1972491"/>
                <a:chOff x="800862" y="1267097"/>
                <a:chExt cx="1476103" cy="1972491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800862" y="1267097"/>
                  <a:ext cx="1476103" cy="1972491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6" name="直線接點 75"/>
                <p:cNvCxnSpPr/>
                <p:nvPr/>
              </p:nvCxnSpPr>
              <p:spPr>
                <a:xfrm flipV="1">
                  <a:off x="800862" y="1789611"/>
                  <a:ext cx="1476103" cy="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字方塊 72"/>
              <p:cNvSpPr txBox="1"/>
              <p:nvPr/>
            </p:nvSpPr>
            <p:spPr>
              <a:xfrm>
                <a:off x="1005839" y="1280158"/>
                <a:ext cx="1067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Guide</a:t>
                </a:r>
                <a:endPara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800862" y="1816439"/>
                <a:ext cx="731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</a:t>
                </a:r>
                <a:endPara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0" name="直線接點 9"/>
          <p:cNvCxnSpPr/>
          <p:nvPr/>
        </p:nvCxnSpPr>
        <p:spPr>
          <a:xfrm>
            <a:off x="5053358" y="1789610"/>
            <a:ext cx="119068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10031947" y="4279548"/>
            <a:ext cx="1954381" cy="1973206"/>
            <a:chOff x="10031947" y="4279548"/>
            <a:chExt cx="1954381" cy="1973206"/>
          </a:xfrm>
        </p:grpSpPr>
        <p:sp>
          <p:nvSpPr>
            <p:cNvPr id="86" name="矩形 85"/>
            <p:cNvSpPr/>
            <p:nvPr/>
          </p:nvSpPr>
          <p:spPr>
            <a:xfrm>
              <a:off x="10037494" y="4288617"/>
              <a:ext cx="1941146" cy="4963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7" name="群組 76"/>
            <p:cNvGrpSpPr/>
            <p:nvPr/>
          </p:nvGrpSpPr>
          <p:grpSpPr>
            <a:xfrm>
              <a:off x="10031947" y="4279548"/>
              <a:ext cx="1954381" cy="1973206"/>
              <a:chOff x="800861" y="1266382"/>
              <a:chExt cx="1954381" cy="1973206"/>
            </a:xfrm>
          </p:grpSpPr>
          <p:grpSp>
            <p:nvGrpSpPr>
              <p:cNvPr id="78" name="群組 77"/>
              <p:cNvGrpSpPr/>
              <p:nvPr/>
            </p:nvGrpSpPr>
            <p:grpSpPr>
              <a:xfrm>
                <a:off x="800862" y="1267097"/>
                <a:ext cx="1946692" cy="1972491"/>
                <a:chOff x="800862" y="1267097"/>
                <a:chExt cx="1946692" cy="1972491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800862" y="1267097"/>
                  <a:ext cx="1946692" cy="1972491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2" name="直線接點 81"/>
                <p:cNvCxnSpPr/>
                <p:nvPr/>
              </p:nvCxnSpPr>
              <p:spPr>
                <a:xfrm flipV="1">
                  <a:off x="800862" y="1789611"/>
                  <a:ext cx="1476103" cy="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字方塊 78"/>
              <p:cNvSpPr txBox="1"/>
              <p:nvPr/>
            </p:nvSpPr>
            <p:spPr>
              <a:xfrm>
                <a:off x="800861" y="1266382"/>
                <a:ext cx="1954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Guide(map)</a:t>
                </a:r>
                <a:endPara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800862" y="1816439"/>
                <a:ext cx="19287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ap( lead way )</a:t>
                </a:r>
                <a:endParaRPr lang="zh-TW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7" name="直線接點 86"/>
            <p:cNvCxnSpPr/>
            <p:nvPr/>
          </p:nvCxnSpPr>
          <p:spPr>
            <a:xfrm>
              <a:off x="10787952" y="4802772"/>
              <a:ext cx="119068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>
            <a:stCxn id="2" idx="3"/>
          </p:cNvCxnSpPr>
          <p:nvPr/>
        </p:nvCxnSpPr>
        <p:spPr>
          <a:xfrm flipV="1">
            <a:off x="2276965" y="2253341"/>
            <a:ext cx="1300290" cy="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276965" y="1916641"/>
            <a:ext cx="136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1                 1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直線接點 20"/>
          <p:cNvCxnSpPr>
            <a:endCxn id="67" idx="0"/>
          </p:cNvCxnSpPr>
          <p:nvPr/>
        </p:nvCxnSpPr>
        <p:spPr>
          <a:xfrm>
            <a:off x="4932623" y="3239587"/>
            <a:ext cx="3625" cy="107585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4961329" y="3294846"/>
            <a:ext cx="136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線接點 24"/>
          <p:cNvCxnSpPr>
            <a:stCxn id="63" idx="3"/>
          </p:cNvCxnSpPr>
          <p:nvPr/>
        </p:nvCxnSpPr>
        <p:spPr>
          <a:xfrm flipV="1">
            <a:off x="6230983" y="2253341"/>
            <a:ext cx="1599314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73" idx="0"/>
          </p:cNvCxnSpPr>
          <p:nvPr/>
        </p:nvCxnSpPr>
        <p:spPr>
          <a:xfrm>
            <a:off x="7830297" y="2239575"/>
            <a:ext cx="7648" cy="20661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7836170" y="3916752"/>
            <a:ext cx="136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8607226" y="4990845"/>
            <a:ext cx="136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1                  1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2" name="直線接點 91"/>
          <p:cNvCxnSpPr/>
          <p:nvPr/>
        </p:nvCxnSpPr>
        <p:spPr>
          <a:xfrm>
            <a:off x="8575109" y="5337646"/>
            <a:ext cx="145683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 rot="10800000">
            <a:off x="3760590" y="1842414"/>
            <a:ext cx="4927366" cy="424772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" name="等腰三角形 36"/>
          <p:cNvSpPr/>
          <p:nvPr/>
        </p:nvSpPr>
        <p:spPr>
          <a:xfrm rot="10800000">
            <a:off x="6341994" y="4300837"/>
            <a:ext cx="1493660" cy="128763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760589" y="1225986"/>
            <a:ext cx="1493660" cy="2691281"/>
          </a:xfrm>
          <a:prstGeom prst="lin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等腰三角形 34"/>
          <p:cNvSpPr/>
          <p:nvPr/>
        </p:nvSpPr>
        <p:spPr>
          <a:xfrm rot="10800000">
            <a:off x="7739378" y="3230002"/>
            <a:ext cx="660238" cy="56917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9624" y="2033369"/>
            <a:ext cx="1076512" cy="107651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483241" y="1066927"/>
            <a:ext cx="562750" cy="56275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17682" y="1463001"/>
            <a:ext cx="629243" cy="1188737"/>
            <a:chOff x="4217682" y="1463001"/>
            <a:chExt cx="629243" cy="118873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4217682" y="1463001"/>
              <a:ext cx="197137" cy="379413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24643" y="1842414"/>
              <a:ext cx="422282" cy="80932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673825" y="1985466"/>
            <a:ext cx="284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TW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4673825" y="3227624"/>
            <a:ext cx="284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循序</a:t>
            </a:r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圖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7629" y="169804"/>
            <a:ext cx="266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Part.2 </a:t>
            </a:r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循序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2569751" y="782991"/>
            <a:ext cx="584414" cy="897094"/>
            <a:chOff x="1086469" y="1384663"/>
            <a:chExt cx="584414" cy="897094"/>
          </a:xfrm>
        </p:grpSpPr>
        <p:sp>
          <p:nvSpPr>
            <p:cNvPr id="74" name="橢圓 73"/>
            <p:cNvSpPr/>
            <p:nvPr/>
          </p:nvSpPr>
          <p:spPr>
            <a:xfrm>
              <a:off x="1140824" y="1384663"/>
              <a:ext cx="426720" cy="42672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1086469" y="1932016"/>
              <a:ext cx="58441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1354184" y="1811384"/>
              <a:ext cx="0" cy="33963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1149533" y="2142308"/>
              <a:ext cx="213360" cy="11332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H="1" flipV="1">
              <a:off x="1345478" y="2146760"/>
              <a:ext cx="222066" cy="1349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498082" y="782991"/>
            <a:ext cx="2612571" cy="89709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本框 25"/>
          <p:cNvSpPr txBox="1"/>
          <p:nvPr/>
        </p:nvSpPr>
        <p:spPr>
          <a:xfrm>
            <a:off x="7382192" y="877595"/>
            <a:ext cx="284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:System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3771" y="1831607"/>
            <a:ext cx="10855235" cy="486963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剪去單一角落矩形 80"/>
          <p:cNvSpPr/>
          <p:nvPr/>
        </p:nvSpPr>
        <p:spPr>
          <a:xfrm rot="10800000" flipH="1">
            <a:off x="783771" y="1831607"/>
            <a:ext cx="966652" cy="509452"/>
          </a:xfrm>
          <a:prstGeom prst="snip1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905366" y="179031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48609" y="2288342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[select = 1]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線接點 84"/>
          <p:cNvCxnSpPr/>
          <p:nvPr/>
        </p:nvCxnSpPr>
        <p:spPr>
          <a:xfrm>
            <a:off x="2837466" y="1831607"/>
            <a:ext cx="8709" cy="486963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804367" y="1859838"/>
            <a:ext cx="8709" cy="486963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2837466" y="2686141"/>
            <a:ext cx="5858700" cy="23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165746" y="224219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ace(  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846175" y="3383279"/>
            <a:ext cx="5966901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341988" y="2921614"/>
            <a:ext cx="497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inquire( </a:t>
            </a:r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passBy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transactionQuery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6173" y="4266426"/>
            <a:ext cx="5849993" cy="113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786028" y="3806163"/>
            <a:ext cx="6259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checkTransaction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(scholarship , </a:t>
            </a:r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studentCard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2841819" y="4920342"/>
            <a:ext cx="5966901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617661" y="4455551"/>
            <a:ext cx="388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returnMessage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(map , guide)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841817" y="5618884"/>
            <a:ext cx="5854349" cy="6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709204" y="5163342"/>
            <a:ext cx="168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leadWay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 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2850526" y="6222274"/>
            <a:ext cx="5966901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899870" y="574206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uide(  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27497" y="2613395"/>
            <a:ext cx="162449" cy="864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8740556" y="4189001"/>
            <a:ext cx="162449" cy="864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731853" y="5477903"/>
            <a:ext cx="162449" cy="864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2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 rot="10800000">
            <a:off x="3760590" y="1842414"/>
            <a:ext cx="4927366" cy="424772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" name="等腰三角形 36"/>
          <p:cNvSpPr/>
          <p:nvPr/>
        </p:nvSpPr>
        <p:spPr>
          <a:xfrm rot="10800000">
            <a:off x="6341994" y="4300837"/>
            <a:ext cx="1493660" cy="128763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760589" y="1225986"/>
            <a:ext cx="1493660" cy="2691281"/>
          </a:xfrm>
          <a:prstGeom prst="lin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等腰三角形 34"/>
          <p:cNvSpPr/>
          <p:nvPr/>
        </p:nvSpPr>
        <p:spPr>
          <a:xfrm rot="10800000">
            <a:off x="7739378" y="3230002"/>
            <a:ext cx="660238" cy="56917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9624" y="2033369"/>
            <a:ext cx="1076512" cy="107651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483241" y="1066927"/>
            <a:ext cx="562750" cy="56275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17682" y="1463001"/>
            <a:ext cx="629243" cy="1188737"/>
            <a:chOff x="4217682" y="1463001"/>
            <a:chExt cx="629243" cy="118873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4217682" y="1463001"/>
              <a:ext cx="197137" cy="379413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24643" y="1842414"/>
              <a:ext cx="422282" cy="80932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673825" y="1985466"/>
            <a:ext cx="284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TW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4673825" y="3227624"/>
            <a:ext cx="284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測試</a:t>
            </a:r>
            <a:r>
              <a:rPr lang="zh-TW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計畫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7629" y="169804"/>
            <a:ext cx="266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測試計畫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43816"/>
              </p:ext>
            </p:extLst>
          </p:nvPr>
        </p:nvGraphicFramePr>
        <p:xfrm>
          <a:off x="2032000" y="1457113"/>
          <a:ext cx="8128000" cy="394377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6110172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851570215"/>
                    </a:ext>
                  </a:extLst>
                </a:gridCol>
              </a:tblGrid>
              <a:tr h="788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計畫名稱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計畫內容</a:t>
                      </a:r>
                      <a:endParaRPr lang="zh-TW" altLang="en-US" sz="3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1446014"/>
                  </a:ext>
                </a:extLst>
              </a:tr>
              <a:tr h="78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人臉測試計畫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測試人臉是否被偵測到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1901713"/>
                  </a:ext>
                </a:extLst>
              </a:tr>
              <a:tr h="78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事務查詢測試計畫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測試事務查詢作業是否成功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3816717"/>
                  </a:ext>
                </a:extLst>
              </a:tr>
              <a:tr h="78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地圖測試計畫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測試地圖是否成功出現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6655450"/>
                  </a:ext>
                </a:extLst>
              </a:tr>
              <a:tr h="78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帶路測試計畫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測試帶路功能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4992886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 rot="10800000">
            <a:off x="3760590" y="1842414"/>
            <a:ext cx="4927366" cy="424772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" name="等腰三角形 36"/>
          <p:cNvSpPr/>
          <p:nvPr/>
        </p:nvSpPr>
        <p:spPr>
          <a:xfrm rot="10800000">
            <a:off x="6341994" y="4300837"/>
            <a:ext cx="1493660" cy="128763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760589" y="1225986"/>
            <a:ext cx="1493660" cy="2691281"/>
          </a:xfrm>
          <a:prstGeom prst="lin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等腰三角形 34"/>
          <p:cNvSpPr/>
          <p:nvPr/>
        </p:nvSpPr>
        <p:spPr>
          <a:xfrm rot="10800000">
            <a:off x="7739378" y="3230002"/>
            <a:ext cx="660238" cy="56917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9624" y="2033369"/>
            <a:ext cx="1076512" cy="107651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483241" y="1066927"/>
            <a:ext cx="562750" cy="56275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17682" y="1463001"/>
            <a:ext cx="629243" cy="1188737"/>
            <a:chOff x="4217682" y="1463001"/>
            <a:chExt cx="629243" cy="118873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4217682" y="1463001"/>
              <a:ext cx="197137" cy="379413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24643" y="1842414"/>
              <a:ext cx="422282" cy="80932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673825" y="1985466"/>
            <a:ext cx="284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4673825" y="3227624"/>
            <a:ext cx="284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進</a:t>
            </a:r>
            <a:r>
              <a:rPr lang="zh-TW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報告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7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185</Words>
  <Application>Microsoft Office PowerPoint</Application>
  <PresentationFormat>自訂</PresentationFormat>
  <Paragraphs>82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40</cp:revision>
  <dcterms:created xsi:type="dcterms:W3CDTF">2015-08-04T09:37:51Z</dcterms:created>
  <dcterms:modified xsi:type="dcterms:W3CDTF">2019-01-02T15:25:36Z</dcterms:modified>
</cp:coreProperties>
</file>