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1" r:id="rId2"/>
    <p:sldId id="272" r:id="rId3"/>
    <p:sldId id="274" r:id="rId4"/>
    <p:sldId id="302" r:id="rId5"/>
    <p:sldId id="301" r:id="rId6"/>
    <p:sldId id="282" r:id="rId7"/>
    <p:sldId id="283" r:id="rId8"/>
    <p:sldId id="284" r:id="rId9"/>
    <p:sldId id="300" r:id="rId10"/>
    <p:sldId id="285" r:id="rId11"/>
    <p:sldId id="286" r:id="rId12"/>
    <p:sldId id="287" r:id="rId13"/>
    <p:sldId id="288" r:id="rId14"/>
    <p:sldId id="289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0" r:id="rId23"/>
    <p:sldId id="291" r:id="rId24"/>
    <p:sldId id="276" r:id="rId25"/>
    <p:sldId id="299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54AA"/>
    <a:srgbClr val="FDDBF4"/>
    <a:srgbClr val="FAB4E8"/>
    <a:srgbClr val="FEECF9"/>
    <a:srgbClr val="E5F7FF"/>
    <a:srgbClr val="C6EDFE"/>
    <a:srgbClr val="AAE3FC"/>
    <a:srgbClr val="CCFFFF"/>
    <a:srgbClr val="BB1775"/>
    <a:srgbClr val="EA58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20" autoAdjust="0"/>
  </p:normalViewPr>
  <p:slideViewPr>
    <p:cSldViewPr snapToGrid="0">
      <p:cViewPr varScale="1">
        <p:scale>
          <a:sx n="107" d="100"/>
          <a:sy n="107" d="100"/>
        </p:scale>
        <p:origin x="67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89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901558398950131"/>
          <c:y val="3.8453248031496065E-2"/>
          <c:w val="0.77806774934383183"/>
          <c:h val="0.8527913385826771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2.2999999999999998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E0-49B1-A359-46ECBF0DFB8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FAB4E8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3.3</c:v>
                </c:pt>
                <c:pt idx="2">
                  <c:v>3.5</c:v>
                </c:pt>
                <c:pt idx="3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E0-49B1-A359-46ECBF0DFB8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rgbClr val="EA54AA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4.2</c:v>
                </c:pt>
                <c:pt idx="1">
                  <c:v>4.4000000000000004</c:v>
                </c:pt>
                <c:pt idx="2">
                  <c:v>4.5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AE0-49B1-A359-46ECBF0DFB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711424"/>
        <c:axId val="505707816"/>
      </c:barChart>
      <c:catAx>
        <c:axId val="5057114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05707816"/>
        <c:crosses val="autoZero"/>
        <c:auto val="1"/>
        <c:lblAlgn val="ctr"/>
        <c:lblOffset val="100"/>
        <c:noMultiLvlLbl val="0"/>
      </c:catAx>
      <c:valAx>
        <c:axId val="505707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05711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7F-42EB-8DC3-F88CB2E4B8D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FAB4E8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7F-42EB-8DC3-F88CB2E4B8D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rgbClr val="EA54AA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87F-42EB-8DC3-F88CB2E4B8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05081960"/>
        <c:axId val="605091472"/>
      </c:barChart>
      <c:catAx>
        <c:axId val="60508196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5091472"/>
        <c:crosses val="autoZero"/>
        <c:auto val="1"/>
        <c:lblAlgn val="ctr"/>
        <c:lblOffset val="100"/>
        <c:noMultiLvlLbl val="0"/>
      </c:catAx>
      <c:valAx>
        <c:axId val="605091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5081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EA54AA"/>
            </a:solidFill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2</c:v>
                </c:pt>
                <c:pt idx="2">
                  <c:v>1.5</c:v>
                </c:pt>
                <c:pt idx="3">
                  <c:v>3.5</c:v>
                </c:pt>
                <c:pt idx="4">
                  <c:v>5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F3-4314-AC79-1571988EA00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FDDBF4"/>
            </a:solidFill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F3-4314-AC79-1571988EA0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18072304"/>
        <c:axId val="618072864"/>
      </c:barChart>
      <c:catAx>
        <c:axId val="618072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18072864"/>
        <c:crosses val="autoZero"/>
        <c:auto val="1"/>
        <c:lblAlgn val="ctr"/>
        <c:lblOffset val="100"/>
        <c:noMultiLvlLbl val="0"/>
      </c:catAx>
      <c:valAx>
        <c:axId val="6180728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18072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rgbClr val="FAB4E8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DDBF4"/>
              </a:solidFill>
              <a:ln w="9525">
                <a:solidFill>
                  <a:srgbClr val="FAB4E8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616-4345-8387-D9CD801F712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28575" cap="rnd">
              <a:solidFill>
                <a:srgbClr val="EA54AA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A54AA"/>
              </a:solidFill>
              <a:ln w="9525">
                <a:solidFill>
                  <a:srgbClr val="EA54AA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616-4345-8387-D9CD801F712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616-4345-8387-D9CD801F71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4423352"/>
        <c:axId val="404423680"/>
      </c:lineChart>
      <c:catAx>
        <c:axId val="404423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04423680"/>
        <c:crosses val="autoZero"/>
        <c:auto val="1"/>
        <c:lblAlgn val="ctr"/>
        <c:lblOffset val="100"/>
        <c:noMultiLvlLbl val="0"/>
      </c:catAx>
      <c:valAx>
        <c:axId val="4044236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04423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89E18-2490-40E8-A3BF-C865E4C24226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9313B-BFAF-4499-80AE-E5FBDF591B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636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E156F-6E36-4E26-8F85-B9D7429E0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A65A30-7C88-474A-A655-6494086DC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731DDD-ACCA-4172-9E51-29A86D9A2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0EDE-11A1-48B0-88A7-A606E4A0F06E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CD1119-13DF-42E1-BDBC-891476643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E4BD74-42C8-4D4F-BE02-49CAFC451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DEB4-4F09-4408-859C-3A60CDFC1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19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164B2-3D68-47C3-AE36-124BFD8BE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08B52A-D70D-4E58-979B-AC06FDF79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800271-DD7D-4F92-9969-65D70BD5A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0EDE-11A1-48B0-88A7-A606E4A0F06E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AD1DD1-E942-4424-A6F3-E06894612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643073-2372-42FA-B8D2-01A403B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DEB4-4F09-4408-859C-3A60CDFC1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45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3FA085-ADF6-48BE-A5C0-209B38CE09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4470C1-84DE-4202-B8BF-083C6D879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014734-6072-4147-A83E-399A8CA90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0EDE-11A1-48B0-88A7-A606E4A0F06E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C03AE0-00FB-4291-B487-B3437A100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C2474C-1B81-4349-875A-5D7A0404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DEB4-4F09-4408-859C-3A60CDFC1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35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C6F71-630D-4FC0-A1BD-EFC4B5964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C832E-2AD0-4F94-938A-993E1D52E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401261-C70C-44FA-BCA9-7F1D522C8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0EDE-11A1-48B0-88A7-A606E4A0F06E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38545A-234E-4CE8-85C0-C080E46E6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4E8361-B353-44A9-96DB-EC63BA7D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DEB4-4F09-4408-859C-3A60CDFC1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227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60D74-F5EA-4158-ADC9-5FF09CED3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8FE9DF-39B1-4E0E-B763-0C8EAF15C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3092E4-327F-4DF5-A31B-2E15D403C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0EDE-11A1-48B0-88A7-A606E4A0F06E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04D527-4C80-44C9-8856-32A62ABE6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C17C4-E8CC-44BE-8749-DF0E01F73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DEB4-4F09-4408-859C-3A60CDFC1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65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C93C3-41E2-4365-B981-23989A682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3E28A6-1AEC-4C50-93B7-1892117C6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A56875-A5A9-4BBB-95EE-CA90BAF7B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58716B-79F1-4924-8E67-DA52F8DAC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0EDE-11A1-48B0-88A7-A606E4A0F06E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27F01E-C2DC-4B82-8F6B-B6CBD8961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9318F5-41DF-43BF-B4D2-B83CDF278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DEB4-4F09-4408-859C-3A60CDFC1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936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C7E12-6CBD-4F83-87CD-73439E9F7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2236DD-3D0F-4876-9DED-006AF79E8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1ECB59-DC5A-4499-8F40-78BAA2549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F8624A-3548-497B-874C-7B92E276B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4932E9-5D5C-4261-BCDC-47F391CD6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6BE52C-D369-4A48-9B1E-DB3933A39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0EDE-11A1-48B0-88A7-A606E4A0F06E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0E359C-126E-4B85-A037-1052E0FE0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6C56B0-9B5D-469A-8CA6-9859ED8A7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DEB4-4F09-4408-859C-3A60CDFC1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152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008C2-3A39-4867-9412-224B1688C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B99702-26B3-4DE7-800B-B35005AC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0EDE-11A1-48B0-88A7-A606E4A0F06E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E3A39F-A8D4-4321-AF34-1AE23345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94A635-7418-435F-A64D-9FE7D30FB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DEB4-4F09-4408-859C-3A60CDFC1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45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13005C-8A1E-4A09-B60B-0FC79F9F4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0EDE-11A1-48B0-88A7-A606E4A0F06E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2BBDAB-3DBD-406B-89A8-E751A4F36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63CC32-C924-47F5-828E-56B4CB3B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DEB4-4F09-4408-859C-3A60CDFC1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1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2BCB7-CB85-4193-A05A-64EC6ABE4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5A3113-B537-40A1-A9BA-6ADC4BD40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E4FEBE-7980-4809-A2B0-185B5352D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C7A08D-6E8B-42A6-AB8A-EF60E2D5F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0EDE-11A1-48B0-88A7-A606E4A0F06E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73BF57-76A3-4F6B-AF58-40717476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4529AC-1812-4943-B25F-797050ABB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DEB4-4F09-4408-859C-3A60CDFC1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3AA3AA-0247-48DD-BF3A-ADE20254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165DAA-74C2-46C9-A7FE-D4B1FD0918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82ED86-5B56-43FA-B641-6C439F0B8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CB21D9-2279-4A4A-BA16-F51C66A05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0EDE-11A1-48B0-88A7-A606E4A0F06E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F0102A-ACD8-4F14-8EF3-FA49DBFFB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68A3D3-D397-48D9-AAB2-237C0C6DD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DEB4-4F09-4408-859C-3A60CDFC1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970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F35A7F-E724-4EF0-9250-199F3EE2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3145AC-34C2-47C0-A759-589621DC7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F992C4-146D-4B7F-8F0E-110CACEB4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0EDE-11A1-48B0-88A7-A606E4A0F06E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C5B5DD-1D72-491C-B137-23797051D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6939AE-18A5-40B4-BDBD-43ED7DE76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EDEB4-4F09-4408-859C-3A60CDFC1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038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89C61BB-E5D4-4F36-A9A1-B1AEBE1582EF}"/>
              </a:ext>
            </a:extLst>
          </p:cNvPr>
          <p:cNvSpPr txBox="1"/>
          <p:nvPr/>
        </p:nvSpPr>
        <p:spPr>
          <a:xfrm>
            <a:off x="1680797" y="1753283"/>
            <a:ext cx="8225203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err="1" smtClean="0">
                <a:solidFill>
                  <a:srgbClr val="EA54AA"/>
                </a:solidFill>
                <a:latin typeface="a타이틀고딕5" panose="02020600000000000000" pitchFamily="18" charset="-127"/>
                <a:ea typeface="a타이틀고딕5" panose="02020600000000000000" pitchFamily="18" charset="-127"/>
              </a:rPr>
              <a:t>캡스톤</a:t>
            </a:r>
            <a:r>
              <a:rPr lang="ko-KR" altLang="en-US" sz="6600" dirty="0" smtClean="0">
                <a:solidFill>
                  <a:srgbClr val="EA54AA"/>
                </a:solidFill>
                <a:latin typeface="a타이틀고딕5" panose="02020600000000000000" pitchFamily="18" charset="-127"/>
                <a:ea typeface="a타이틀고딕5" panose="02020600000000000000" pitchFamily="18" charset="-127"/>
              </a:rPr>
              <a:t> 디자인 프로젝트 </a:t>
            </a:r>
            <a:endParaRPr lang="en-US" altLang="ko-KR" sz="6600" dirty="0" smtClean="0">
              <a:solidFill>
                <a:srgbClr val="EA54AA"/>
              </a:solidFill>
              <a:latin typeface="a타이틀고딕5" panose="02020600000000000000" pitchFamily="18" charset="-127"/>
              <a:ea typeface="a타이틀고딕5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5400" dirty="0" err="1" smtClean="0">
                <a:solidFill>
                  <a:srgbClr val="EA54AA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윤현서</a:t>
            </a:r>
            <a:r>
              <a:rPr lang="en-US" altLang="ko-KR" sz="5400" dirty="0" smtClean="0">
                <a:solidFill>
                  <a:srgbClr val="EA54AA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, </a:t>
            </a:r>
            <a:r>
              <a:rPr lang="ko-KR" altLang="en-US" sz="5400" dirty="0" smtClean="0">
                <a:solidFill>
                  <a:srgbClr val="EA54AA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최지은</a:t>
            </a:r>
            <a:endParaRPr lang="en-US" altLang="ko-KR" sz="5400" dirty="0">
              <a:solidFill>
                <a:srgbClr val="EA54AA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266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ADC2C-ED84-4ABF-818C-D51552EABE2B}"/>
              </a:ext>
            </a:extLst>
          </p:cNvPr>
          <p:cNvGrpSpPr/>
          <p:nvPr/>
        </p:nvGrpSpPr>
        <p:grpSpPr>
          <a:xfrm>
            <a:off x="3743611" y="1620575"/>
            <a:ext cx="7179399" cy="3947311"/>
            <a:chOff x="1013987" y="2055137"/>
            <a:chExt cx="7179398" cy="394731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A9E5A3D3-CEA5-4F07-AAFC-173AE5DBF13C}"/>
                </a:ext>
              </a:extLst>
            </p:cNvPr>
            <p:cNvGrpSpPr/>
            <p:nvPr/>
          </p:nvGrpSpPr>
          <p:grpSpPr>
            <a:xfrm>
              <a:off x="3639492" y="4282290"/>
              <a:ext cx="1720158" cy="1720158"/>
              <a:chOff x="1032095" y="1765426"/>
              <a:chExt cx="1720158" cy="1720158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FE4E96DE-BBD1-4004-B883-0B20EAE00EF9}"/>
                  </a:ext>
                </a:extLst>
              </p:cNvPr>
              <p:cNvSpPr/>
              <p:nvPr/>
            </p:nvSpPr>
            <p:spPr>
              <a:xfrm>
                <a:off x="1032095" y="1765426"/>
                <a:ext cx="1720158" cy="1720158"/>
              </a:xfrm>
              <a:prstGeom prst="ellipse">
                <a:avLst/>
              </a:prstGeom>
              <a:noFill/>
              <a:ln>
                <a:solidFill>
                  <a:srgbClr val="FAB4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A3B0195-874F-4ED9-B444-5293607C41DC}"/>
                  </a:ext>
                </a:extLst>
              </p:cNvPr>
              <p:cNvSpPr txBox="1"/>
              <p:nvPr/>
            </p:nvSpPr>
            <p:spPr>
              <a:xfrm>
                <a:off x="1580647" y="1991762"/>
                <a:ext cx="623056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dirty="0">
                    <a:solidFill>
                      <a:srgbClr val="EA54AA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STYLE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000" dirty="0">
                    <a:solidFill>
                      <a:srgbClr val="EA54AA"/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02</a:t>
                </a:r>
              </a:p>
              <a:p>
                <a:endParaRPr lang="ko-KR" altLang="en-US" dirty="0">
                  <a:solidFill>
                    <a:srgbClr val="EA54AA"/>
                  </a:solidFill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CF424AF-93B5-432C-A92F-AE0902487611}"/>
                </a:ext>
              </a:extLst>
            </p:cNvPr>
            <p:cNvGrpSpPr/>
            <p:nvPr/>
          </p:nvGrpSpPr>
          <p:grpSpPr>
            <a:xfrm>
              <a:off x="1013987" y="2055137"/>
              <a:ext cx="1720158" cy="1720158"/>
              <a:chOff x="1032095" y="1765426"/>
              <a:chExt cx="1720158" cy="1720158"/>
            </a:xfrm>
            <a:solidFill>
              <a:srgbClr val="B90006"/>
            </a:solidFill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27308712-D1C2-4B9A-B4BC-CFC6F0D411D0}"/>
                  </a:ext>
                </a:extLst>
              </p:cNvPr>
              <p:cNvSpPr/>
              <p:nvPr/>
            </p:nvSpPr>
            <p:spPr>
              <a:xfrm>
                <a:off x="1032095" y="1765426"/>
                <a:ext cx="1720158" cy="17201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AB4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B69532-D59B-4AB2-BD83-DEF527BBAD7D}"/>
                  </a:ext>
                </a:extLst>
              </p:cNvPr>
              <p:cNvSpPr txBox="1"/>
              <p:nvPr/>
            </p:nvSpPr>
            <p:spPr>
              <a:xfrm>
                <a:off x="1411530" y="1991762"/>
                <a:ext cx="961289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dirty="0">
                    <a:solidFill>
                      <a:srgbClr val="EA54AA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CONTENTS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000" dirty="0">
                    <a:solidFill>
                      <a:srgbClr val="EA54AA"/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01</a:t>
                </a:r>
              </a:p>
              <a:p>
                <a:endParaRPr lang="ko-KR" altLang="en-US" dirty="0">
                  <a:solidFill>
                    <a:srgbClr val="EA54AA"/>
                  </a:solidFill>
                </a:endParaRPr>
              </a:p>
            </p:txBody>
          </p:sp>
        </p:grp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B378267F-BAB4-4C58-9B37-953CAD9ADE8D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2577667" y="3422859"/>
              <a:ext cx="1313736" cy="1111342"/>
            </a:xfrm>
            <a:prstGeom prst="line">
              <a:avLst/>
            </a:prstGeom>
            <a:ln>
              <a:solidFill>
                <a:srgbClr val="FAB4E8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F62282AD-3EB2-440C-AEE0-35FC7E5E1E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6277" y="3829616"/>
              <a:ext cx="1394234" cy="986829"/>
            </a:xfrm>
            <a:prstGeom prst="line">
              <a:avLst/>
            </a:prstGeom>
            <a:ln>
              <a:solidFill>
                <a:srgbClr val="FAB4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D9E45A7-06BB-48C2-ADE2-2ADE866F42B9}"/>
                </a:ext>
              </a:extLst>
            </p:cNvPr>
            <p:cNvGrpSpPr/>
            <p:nvPr/>
          </p:nvGrpSpPr>
          <p:grpSpPr>
            <a:xfrm>
              <a:off x="6473227" y="2525916"/>
              <a:ext cx="1720158" cy="1720158"/>
              <a:chOff x="1032095" y="1765426"/>
              <a:chExt cx="1720158" cy="1720158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C8452E64-77A4-4CBC-910C-E9DBB2DCE615}"/>
                  </a:ext>
                </a:extLst>
              </p:cNvPr>
              <p:cNvSpPr/>
              <p:nvPr/>
            </p:nvSpPr>
            <p:spPr>
              <a:xfrm>
                <a:off x="1032095" y="1765426"/>
                <a:ext cx="1720158" cy="17201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AB4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23DEC28-E5CB-4102-A4DA-5DB120DC879F}"/>
                  </a:ext>
                </a:extLst>
              </p:cNvPr>
              <p:cNvSpPr txBox="1"/>
              <p:nvPr/>
            </p:nvSpPr>
            <p:spPr>
              <a:xfrm>
                <a:off x="1529734" y="1991762"/>
                <a:ext cx="724878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dirty="0">
                    <a:solidFill>
                      <a:srgbClr val="EA54AA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DESIGN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000" dirty="0">
                    <a:solidFill>
                      <a:srgbClr val="EA54AA"/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03</a:t>
                </a:r>
              </a:p>
              <a:p>
                <a:endParaRPr lang="ko-KR" altLang="en-US" dirty="0">
                  <a:solidFill>
                    <a:srgbClr val="EA54AA"/>
                  </a:solidFill>
                </a:endParaRP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92CBF39-AFEB-4F9B-A8A7-B56EC342CE6A}"/>
              </a:ext>
            </a:extLst>
          </p:cNvPr>
          <p:cNvSpPr txBox="1"/>
          <p:nvPr/>
        </p:nvSpPr>
        <p:spPr>
          <a:xfrm>
            <a:off x="377317" y="889352"/>
            <a:ext cx="2108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OGANIZATION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1523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D9DD71A-0115-42CC-9D7E-C3B9CAC91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502914"/>
              </p:ext>
            </p:extLst>
          </p:nvPr>
        </p:nvGraphicFramePr>
        <p:xfrm>
          <a:off x="3485589" y="1878219"/>
          <a:ext cx="7795035" cy="4109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3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6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04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NO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54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54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B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TITLE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54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54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B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54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54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B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TYPE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54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54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2345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54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54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TITLE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54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54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Please write down the 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54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54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A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54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54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2345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54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54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TITLE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54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54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Please write down the 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54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54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B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54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54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2345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54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54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TITLE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54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54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Please write down the 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54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54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C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54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54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2345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04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54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54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TITLE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54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54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Please write down the 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54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54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D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54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54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B09AFCC-A00E-4BAC-901B-89E5FD3FC40A}"/>
              </a:ext>
            </a:extLst>
          </p:cNvPr>
          <p:cNvSpPr txBox="1"/>
          <p:nvPr/>
        </p:nvSpPr>
        <p:spPr>
          <a:xfrm>
            <a:off x="377318" y="889352"/>
            <a:ext cx="1047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TABLE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4166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ED11839-B6A2-4128-BC3C-F5662EC7A98E}"/>
              </a:ext>
            </a:extLst>
          </p:cNvPr>
          <p:cNvGrpSpPr/>
          <p:nvPr/>
        </p:nvGrpSpPr>
        <p:grpSpPr>
          <a:xfrm>
            <a:off x="3280527" y="1665659"/>
            <a:ext cx="8246883" cy="4512562"/>
            <a:chOff x="3280527" y="1665659"/>
            <a:chExt cx="8246883" cy="4512562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AE04F53-729F-4619-B871-9858D03F10BF}"/>
                </a:ext>
              </a:extLst>
            </p:cNvPr>
            <p:cNvGrpSpPr/>
            <p:nvPr/>
          </p:nvGrpSpPr>
          <p:grpSpPr>
            <a:xfrm>
              <a:off x="3280527" y="1665659"/>
              <a:ext cx="8246883" cy="509314"/>
              <a:chOff x="3280527" y="1665659"/>
              <a:chExt cx="8246883" cy="509314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E2ABA57A-C59C-4F82-8E9C-BE7A6F190FB8}"/>
                  </a:ext>
                </a:extLst>
              </p:cNvPr>
              <p:cNvSpPr/>
              <p:nvPr/>
            </p:nvSpPr>
            <p:spPr>
              <a:xfrm>
                <a:off x="5108882" y="1665659"/>
                <a:ext cx="3486050" cy="5093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</a:rPr>
                  <a:t>본문 내용을 입력해주세요</a:t>
                </a: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</a:rPr>
                  <a:t>!</a:t>
                </a:r>
                <a:endPara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6E0E06CC-EFB1-4E95-B3A8-59D93E236F1F}"/>
                  </a:ext>
                </a:extLst>
              </p:cNvPr>
              <p:cNvSpPr/>
              <p:nvPr/>
            </p:nvSpPr>
            <p:spPr>
              <a:xfrm>
                <a:off x="8740022" y="1665659"/>
                <a:ext cx="2787388" cy="509314"/>
              </a:xfrm>
              <a:prstGeom prst="rect">
                <a:avLst/>
              </a:prstGeom>
              <a:solidFill>
                <a:srgbClr val="FEEC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</a:rPr>
                  <a:t>내용을 입력해주세요</a:t>
                </a: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</a:rPr>
                  <a:t>!</a:t>
                </a:r>
                <a:endPara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4D4E750C-7BB9-448A-AB96-8B170CC4BD8F}"/>
                  </a:ext>
                </a:extLst>
              </p:cNvPr>
              <p:cNvSpPr/>
              <p:nvPr/>
            </p:nvSpPr>
            <p:spPr>
              <a:xfrm>
                <a:off x="3280527" y="1665659"/>
                <a:ext cx="1677229" cy="509314"/>
              </a:xfrm>
              <a:prstGeom prst="rect">
                <a:avLst/>
              </a:prstGeom>
              <a:solidFill>
                <a:srgbClr val="FDDB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200" dirty="0">
                    <a:solidFill>
                      <a:srgbClr val="EA54AA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CONTENTS</a:t>
                </a: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504ADE9-0521-426B-A738-6FE679F56005}"/>
                </a:ext>
              </a:extLst>
            </p:cNvPr>
            <p:cNvGrpSpPr/>
            <p:nvPr/>
          </p:nvGrpSpPr>
          <p:grpSpPr>
            <a:xfrm>
              <a:off x="3280527" y="2332867"/>
              <a:ext cx="8246883" cy="509314"/>
              <a:chOff x="3280527" y="1665659"/>
              <a:chExt cx="8246883" cy="509314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A5A2D872-3ACB-4B1E-98BA-E2FF2B8BC22C}"/>
                  </a:ext>
                </a:extLst>
              </p:cNvPr>
              <p:cNvSpPr/>
              <p:nvPr/>
            </p:nvSpPr>
            <p:spPr>
              <a:xfrm>
                <a:off x="5108882" y="1665659"/>
                <a:ext cx="3486050" cy="509314"/>
              </a:xfrm>
              <a:prstGeom prst="rect">
                <a:avLst/>
              </a:prstGeom>
              <a:solidFill>
                <a:srgbClr val="FEEC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</a:rPr>
                  <a:t>본문 내용을 입력해주세요</a:t>
                </a: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</a:rPr>
                  <a:t>!</a:t>
                </a:r>
                <a:endPara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0AB3D893-BCA7-44BA-9288-A7E7FDFF7E2B}"/>
                  </a:ext>
                </a:extLst>
              </p:cNvPr>
              <p:cNvSpPr/>
              <p:nvPr/>
            </p:nvSpPr>
            <p:spPr>
              <a:xfrm>
                <a:off x="8740022" y="1665659"/>
                <a:ext cx="2787388" cy="5093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</a:rPr>
                  <a:t>내용을 입력해주세요</a:t>
                </a: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</a:rPr>
                  <a:t>!</a:t>
                </a:r>
                <a:endPara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9EA8B2D-A97E-4137-A2BA-415C05910B42}"/>
                  </a:ext>
                </a:extLst>
              </p:cNvPr>
              <p:cNvSpPr/>
              <p:nvPr/>
            </p:nvSpPr>
            <p:spPr>
              <a:xfrm>
                <a:off x="3280527" y="1665659"/>
                <a:ext cx="1677229" cy="509314"/>
              </a:xfrm>
              <a:prstGeom prst="rect">
                <a:avLst/>
              </a:prstGeom>
              <a:solidFill>
                <a:srgbClr val="FDDB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200" dirty="0">
                    <a:solidFill>
                      <a:srgbClr val="EA54AA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CONTENTS</a:t>
                </a: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FD9CDE8-BA2B-434B-8E62-F80624A8272D}"/>
                </a:ext>
              </a:extLst>
            </p:cNvPr>
            <p:cNvGrpSpPr/>
            <p:nvPr/>
          </p:nvGrpSpPr>
          <p:grpSpPr>
            <a:xfrm>
              <a:off x="3280527" y="3000075"/>
              <a:ext cx="8246883" cy="509314"/>
              <a:chOff x="3280527" y="1665659"/>
              <a:chExt cx="8246883" cy="509314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62557F6-B8E5-45C3-8EAF-641F02B953F5}"/>
                  </a:ext>
                </a:extLst>
              </p:cNvPr>
              <p:cNvSpPr/>
              <p:nvPr/>
            </p:nvSpPr>
            <p:spPr>
              <a:xfrm>
                <a:off x="5108882" y="1665659"/>
                <a:ext cx="3486050" cy="5093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</a:rPr>
                  <a:t>본문 내용을 입력해주세요</a:t>
                </a: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</a:rPr>
                  <a:t>!</a:t>
                </a:r>
                <a:endPara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6E7736E7-8514-41DD-B5BE-A43AA7FE5EB7}"/>
                  </a:ext>
                </a:extLst>
              </p:cNvPr>
              <p:cNvSpPr/>
              <p:nvPr/>
            </p:nvSpPr>
            <p:spPr>
              <a:xfrm>
                <a:off x="8740022" y="1665659"/>
                <a:ext cx="2787388" cy="509314"/>
              </a:xfrm>
              <a:prstGeom prst="rect">
                <a:avLst/>
              </a:prstGeom>
              <a:solidFill>
                <a:srgbClr val="FEEC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</a:rPr>
                  <a:t>내용을 입력해주세요</a:t>
                </a: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</a:rPr>
                  <a:t>!</a:t>
                </a:r>
                <a:endPara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B649BF50-A6C5-4FCC-B3B3-43DF8BF593E9}"/>
                  </a:ext>
                </a:extLst>
              </p:cNvPr>
              <p:cNvSpPr/>
              <p:nvPr/>
            </p:nvSpPr>
            <p:spPr>
              <a:xfrm>
                <a:off x="3280527" y="1665659"/>
                <a:ext cx="1677229" cy="509314"/>
              </a:xfrm>
              <a:prstGeom prst="rect">
                <a:avLst/>
              </a:prstGeom>
              <a:solidFill>
                <a:srgbClr val="FDDB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200" dirty="0">
                    <a:solidFill>
                      <a:srgbClr val="EA54AA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CONTENTS</a:t>
                </a: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38A413BA-7F89-42A0-8DB2-867972CE2575}"/>
                </a:ext>
              </a:extLst>
            </p:cNvPr>
            <p:cNvGrpSpPr/>
            <p:nvPr/>
          </p:nvGrpSpPr>
          <p:grpSpPr>
            <a:xfrm>
              <a:off x="3280527" y="3667283"/>
              <a:ext cx="8246883" cy="509314"/>
              <a:chOff x="3280527" y="1665659"/>
              <a:chExt cx="8246883" cy="509314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9BF3C6E0-8AC4-493C-9326-04ED192694BA}"/>
                  </a:ext>
                </a:extLst>
              </p:cNvPr>
              <p:cNvSpPr/>
              <p:nvPr/>
            </p:nvSpPr>
            <p:spPr>
              <a:xfrm>
                <a:off x="5108882" y="1665659"/>
                <a:ext cx="3486050" cy="509314"/>
              </a:xfrm>
              <a:prstGeom prst="rect">
                <a:avLst/>
              </a:prstGeom>
              <a:solidFill>
                <a:srgbClr val="FEEC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</a:rPr>
                  <a:t>본문 내용을 입력해주세요</a:t>
                </a: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</a:rPr>
                  <a:t>!</a:t>
                </a:r>
                <a:endPara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1AE29C4-04CB-4860-9C59-08FE8D9FB6ED}"/>
                  </a:ext>
                </a:extLst>
              </p:cNvPr>
              <p:cNvSpPr/>
              <p:nvPr/>
            </p:nvSpPr>
            <p:spPr>
              <a:xfrm>
                <a:off x="8740022" y="1665659"/>
                <a:ext cx="2787388" cy="5093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</a:rPr>
                  <a:t>내용을 입력해주세요</a:t>
                </a: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</a:rPr>
                  <a:t>!</a:t>
                </a:r>
                <a:endPara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88EB542F-AD96-410D-BFB1-5172511EBC1E}"/>
                  </a:ext>
                </a:extLst>
              </p:cNvPr>
              <p:cNvSpPr/>
              <p:nvPr/>
            </p:nvSpPr>
            <p:spPr>
              <a:xfrm>
                <a:off x="3280527" y="1665659"/>
                <a:ext cx="1677229" cy="509314"/>
              </a:xfrm>
              <a:prstGeom prst="rect">
                <a:avLst/>
              </a:prstGeom>
              <a:solidFill>
                <a:srgbClr val="FDDB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200" dirty="0">
                    <a:solidFill>
                      <a:srgbClr val="EA54AA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CONTENTS</a:t>
                </a: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1AB6D5B-6126-4BC8-B9F4-331B74EE9DDA}"/>
                </a:ext>
              </a:extLst>
            </p:cNvPr>
            <p:cNvGrpSpPr/>
            <p:nvPr/>
          </p:nvGrpSpPr>
          <p:grpSpPr>
            <a:xfrm>
              <a:off x="3280527" y="4334491"/>
              <a:ext cx="8246883" cy="509314"/>
              <a:chOff x="3280527" y="1665659"/>
              <a:chExt cx="8246883" cy="509314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736BD0A-5594-43F9-B99B-D661FD67D8AA}"/>
                  </a:ext>
                </a:extLst>
              </p:cNvPr>
              <p:cNvSpPr/>
              <p:nvPr/>
            </p:nvSpPr>
            <p:spPr>
              <a:xfrm>
                <a:off x="5108882" y="1665659"/>
                <a:ext cx="3486050" cy="5093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</a:rPr>
                  <a:t>본문 내용을 입력해주세요</a:t>
                </a: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</a:rPr>
                  <a:t>!</a:t>
                </a:r>
                <a:endPara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9B6E6BF-9A78-4B49-922C-1B13B50068C5}"/>
                  </a:ext>
                </a:extLst>
              </p:cNvPr>
              <p:cNvSpPr/>
              <p:nvPr/>
            </p:nvSpPr>
            <p:spPr>
              <a:xfrm>
                <a:off x="8740022" y="1665659"/>
                <a:ext cx="2787388" cy="509314"/>
              </a:xfrm>
              <a:prstGeom prst="rect">
                <a:avLst/>
              </a:prstGeom>
              <a:solidFill>
                <a:srgbClr val="FEEC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</a:rPr>
                  <a:t>내용을 입력해주세요</a:t>
                </a: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</a:rPr>
                  <a:t>!</a:t>
                </a:r>
                <a:endPara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EB026D55-14A8-4E3F-945A-D9FFB91B1B4A}"/>
                  </a:ext>
                </a:extLst>
              </p:cNvPr>
              <p:cNvSpPr/>
              <p:nvPr/>
            </p:nvSpPr>
            <p:spPr>
              <a:xfrm>
                <a:off x="3280527" y="1665659"/>
                <a:ext cx="1677229" cy="509314"/>
              </a:xfrm>
              <a:prstGeom prst="rect">
                <a:avLst/>
              </a:prstGeom>
              <a:solidFill>
                <a:srgbClr val="FDDB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200" dirty="0">
                    <a:solidFill>
                      <a:srgbClr val="EA54AA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CONTENTS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2EE78D8-CA5E-48E0-B14C-3BAB48F1D478}"/>
                </a:ext>
              </a:extLst>
            </p:cNvPr>
            <p:cNvGrpSpPr/>
            <p:nvPr/>
          </p:nvGrpSpPr>
          <p:grpSpPr>
            <a:xfrm>
              <a:off x="3280527" y="5001699"/>
              <a:ext cx="8246883" cy="509314"/>
              <a:chOff x="3280527" y="1665659"/>
              <a:chExt cx="8246883" cy="509314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67E80AC9-A83B-4A6D-B693-53A261762DA5}"/>
                  </a:ext>
                </a:extLst>
              </p:cNvPr>
              <p:cNvSpPr/>
              <p:nvPr/>
            </p:nvSpPr>
            <p:spPr>
              <a:xfrm>
                <a:off x="5108882" y="1665659"/>
                <a:ext cx="3486050" cy="509314"/>
              </a:xfrm>
              <a:prstGeom prst="rect">
                <a:avLst/>
              </a:prstGeom>
              <a:solidFill>
                <a:srgbClr val="FEEC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</a:rPr>
                  <a:t>본문 내용을 입력해주세요</a:t>
                </a: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</a:rPr>
                  <a:t>!</a:t>
                </a:r>
                <a:endPara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B1FF5447-06F8-440A-A255-667180A20410}"/>
                  </a:ext>
                </a:extLst>
              </p:cNvPr>
              <p:cNvSpPr/>
              <p:nvPr/>
            </p:nvSpPr>
            <p:spPr>
              <a:xfrm>
                <a:off x="8740022" y="1665659"/>
                <a:ext cx="2787388" cy="5093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</a:rPr>
                  <a:t>내용을 입력해주세요</a:t>
                </a: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</a:rPr>
                  <a:t>!</a:t>
                </a:r>
                <a:endPara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1E280A5-A815-43DF-85B0-FF87CD6DFD4D}"/>
                  </a:ext>
                </a:extLst>
              </p:cNvPr>
              <p:cNvSpPr/>
              <p:nvPr/>
            </p:nvSpPr>
            <p:spPr>
              <a:xfrm>
                <a:off x="3280527" y="1665659"/>
                <a:ext cx="1677229" cy="509314"/>
              </a:xfrm>
              <a:prstGeom prst="rect">
                <a:avLst/>
              </a:prstGeom>
              <a:solidFill>
                <a:srgbClr val="FDDB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200" dirty="0">
                    <a:solidFill>
                      <a:srgbClr val="EA54AA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CONTENTS</a:t>
                </a: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8375B86-BFFC-47FF-8E30-FE385F889F6A}"/>
                </a:ext>
              </a:extLst>
            </p:cNvPr>
            <p:cNvGrpSpPr/>
            <p:nvPr/>
          </p:nvGrpSpPr>
          <p:grpSpPr>
            <a:xfrm>
              <a:off x="3280527" y="5668907"/>
              <a:ext cx="8246883" cy="509314"/>
              <a:chOff x="3280527" y="1665659"/>
              <a:chExt cx="8246883" cy="509314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BD7B190E-B9E5-4701-A8E7-21733662B373}"/>
                  </a:ext>
                </a:extLst>
              </p:cNvPr>
              <p:cNvSpPr/>
              <p:nvPr/>
            </p:nvSpPr>
            <p:spPr>
              <a:xfrm>
                <a:off x="5108882" y="1665659"/>
                <a:ext cx="3486050" cy="5093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</a:rPr>
                  <a:t>본문 내용을 입력해주세요</a:t>
                </a: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</a:rPr>
                  <a:t>!</a:t>
                </a:r>
                <a:endPara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8D4FB07-767D-4E8F-9743-2E9AFD34A377}"/>
                  </a:ext>
                </a:extLst>
              </p:cNvPr>
              <p:cNvSpPr/>
              <p:nvPr/>
            </p:nvSpPr>
            <p:spPr>
              <a:xfrm>
                <a:off x="8740022" y="1665659"/>
                <a:ext cx="2787388" cy="509314"/>
              </a:xfrm>
              <a:prstGeom prst="rect">
                <a:avLst/>
              </a:prstGeom>
              <a:solidFill>
                <a:srgbClr val="FEEC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</a:rPr>
                  <a:t>내용을 입력해주세요</a:t>
                </a: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</a:rPr>
                  <a:t>!</a:t>
                </a:r>
                <a:endPara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136EB728-A078-44E4-8E18-CF30262A1B37}"/>
                  </a:ext>
                </a:extLst>
              </p:cNvPr>
              <p:cNvSpPr/>
              <p:nvPr/>
            </p:nvSpPr>
            <p:spPr>
              <a:xfrm>
                <a:off x="3280527" y="1665659"/>
                <a:ext cx="1677229" cy="509314"/>
              </a:xfrm>
              <a:prstGeom prst="rect">
                <a:avLst/>
              </a:prstGeom>
              <a:solidFill>
                <a:srgbClr val="FDDB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200" dirty="0">
                    <a:solidFill>
                      <a:srgbClr val="EA54AA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CONTENTS</a:t>
                </a: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7FEFE7B-4FDC-4B04-B4B3-29979D973BF9}"/>
              </a:ext>
            </a:extLst>
          </p:cNvPr>
          <p:cNvSpPr txBox="1"/>
          <p:nvPr/>
        </p:nvSpPr>
        <p:spPr>
          <a:xfrm>
            <a:off x="377318" y="889352"/>
            <a:ext cx="1047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TABLE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6093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C73BE06-3086-44EB-8B94-55E4AB2D8B51}"/>
              </a:ext>
            </a:extLst>
          </p:cNvPr>
          <p:cNvGrpSpPr/>
          <p:nvPr/>
        </p:nvGrpSpPr>
        <p:grpSpPr>
          <a:xfrm>
            <a:off x="5985878" y="2376798"/>
            <a:ext cx="2628901" cy="3435655"/>
            <a:chOff x="3179302" y="2197231"/>
            <a:chExt cx="2628901" cy="3435654"/>
          </a:xfrm>
        </p:grpSpPr>
        <p:sp>
          <p:nvSpPr>
            <p:cNvPr id="5" name="모서리가 둥근 직사각형 5">
              <a:extLst>
                <a:ext uri="{FF2B5EF4-FFF2-40B4-BE49-F238E27FC236}">
                  <a16:creationId xmlns:a16="http://schemas.microsoft.com/office/drawing/2014/main" id="{401134E7-72C7-4069-AF14-712BE773CEAF}"/>
                </a:ext>
              </a:extLst>
            </p:cNvPr>
            <p:cNvSpPr/>
            <p:nvPr/>
          </p:nvSpPr>
          <p:spPr>
            <a:xfrm>
              <a:off x="3179302" y="2197231"/>
              <a:ext cx="2628901" cy="3435654"/>
            </a:xfrm>
            <a:prstGeom prst="roundRect">
              <a:avLst>
                <a:gd name="adj" fmla="val 1323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67E06AA5-F206-4ECF-B435-C95135BB40C4}"/>
                </a:ext>
              </a:extLst>
            </p:cNvPr>
            <p:cNvGrpSpPr/>
            <p:nvPr/>
          </p:nvGrpSpPr>
          <p:grpSpPr>
            <a:xfrm>
              <a:off x="3728959" y="2387452"/>
              <a:ext cx="1529585" cy="1673957"/>
              <a:chOff x="1289455" y="2758645"/>
              <a:chExt cx="1529585" cy="1673957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4EF051-F5D0-4C9F-8FE1-2DEBED1294C2}"/>
                  </a:ext>
                </a:extLst>
              </p:cNvPr>
              <p:cNvSpPr txBox="1"/>
              <p:nvPr/>
            </p:nvSpPr>
            <p:spPr>
              <a:xfrm>
                <a:off x="1699825" y="2758645"/>
                <a:ext cx="7088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>
                        <a:lumMod val="50000"/>
                      </a:schemeClr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002</a:t>
                </a:r>
                <a:endPara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446A5EF-1187-45F1-8830-925FFD757F6C}"/>
                  </a:ext>
                </a:extLst>
              </p:cNvPr>
              <p:cNvSpPr txBox="1"/>
              <p:nvPr/>
            </p:nvSpPr>
            <p:spPr>
              <a:xfrm>
                <a:off x="1289455" y="3538575"/>
                <a:ext cx="1529585" cy="894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</a:rPr>
                  <a:t>내용을 입력해주세요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</a:rPr>
                  <a:t>!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</a:rPr>
                  <a:t>내용을 입력해주세요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</a:rPr>
                  <a:t>!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</a:rPr>
                  <a:t>내용을 입력해주세요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</a:rPr>
                  <a:t>!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</a:endParaRPr>
              </a:p>
            </p:txBody>
          </p:sp>
        </p:grp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03CF3EA-9042-4632-A708-3A032C0C3868}"/>
              </a:ext>
            </a:extLst>
          </p:cNvPr>
          <p:cNvGrpSpPr/>
          <p:nvPr/>
        </p:nvGrpSpPr>
        <p:grpSpPr>
          <a:xfrm>
            <a:off x="8820063" y="1661571"/>
            <a:ext cx="2628000" cy="3435655"/>
            <a:chOff x="5913904" y="2197231"/>
            <a:chExt cx="2628000" cy="3435654"/>
          </a:xfrm>
          <a:solidFill>
            <a:srgbClr val="FDDBF4"/>
          </a:solidFill>
        </p:grpSpPr>
        <p:sp>
          <p:nvSpPr>
            <p:cNvPr id="10" name="모서리가 둥근 직사각형 6">
              <a:extLst>
                <a:ext uri="{FF2B5EF4-FFF2-40B4-BE49-F238E27FC236}">
                  <a16:creationId xmlns:a16="http://schemas.microsoft.com/office/drawing/2014/main" id="{DC5C0355-F8ED-42FE-A36E-E58B338EFD35}"/>
                </a:ext>
              </a:extLst>
            </p:cNvPr>
            <p:cNvSpPr/>
            <p:nvPr/>
          </p:nvSpPr>
          <p:spPr>
            <a:xfrm>
              <a:off x="5913904" y="2197231"/>
              <a:ext cx="2628000" cy="3435654"/>
            </a:xfrm>
            <a:prstGeom prst="roundRect">
              <a:avLst>
                <a:gd name="adj" fmla="val 13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EE02E46-4B67-4E02-A7D4-4C8384BE6C0A}"/>
                </a:ext>
              </a:extLst>
            </p:cNvPr>
            <p:cNvGrpSpPr/>
            <p:nvPr/>
          </p:nvGrpSpPr>
          <p:grpSpPr>
            <a:xfrm>
              <a:off x="6463112" y="2387452"/>
              <a:ext cx="1529585" cy="1950954"/>
              <a:chOff x="1289456" y="2758645"/>
              <a:chExt cx="1529585" cy="1950954"/>
            </a:xfrm>
            <a:grpFill/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13B802-85FE-447A-AB4A-F19E5A0469A4}"/>
                  </a:ext>
                </a:extLst>
              </p:cNvPr>
              <p:cNvSpPr txBox="1"/>
              <p:nvPr/>
            </p:nvSpPr>
            <p:spPr>
              <a:xfrm>
                <a:off x="1699826" y="2758645"/>
                <a:ext cx="708848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>
                        <a:lumMod val="50000"/>
                      </a:schemeClr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003</a:t>
                </a:r>
                <a:endPara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7F4551-1961-4B84-AFAC-28E6D610E6B5}"/>
                  </a:ext>
                </a:extLst>
              </p:cNvPr>
              <p:cNvSpPr txBox="1"/>
              <p:nvPr/>
            </p:nvSpPr>
            <p:spPr>
              <a:xfrm>
                <a:off x="1289456" y="3538574"/>
                <a:ext cx="1529585" cy="117102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</a:rPr>
                  <a:t>내용을 입력해주세요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</a:rPr>
                  <a:t>!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</a:rPr>
                  <a:t>내용을 입력해주세요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</a:rPr>
                  <a:t>!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</a:rPr>
                  <a:t>내용을 입력해주세요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</a:rPr>
                  <a:t>!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</a:endParaRPr>
              </a:p>
            </p:txBody>
          </p:sp>
        </p:grp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F87D79F-6694-4E40-A063-59E4B86CC312}"/>
              </a:ext>
            </a:extLst>
          </p:cNvPr>
          <p:cNvGrpSpPr/>
          <p:nvPr/>
        </p:nvGrpSpPr>
        <p:grpSpPr>
          <a:xfrm>
            <a:off x="3169195" y="2847575"/>
            <a:ext cx="2628000" cy="3435655"/>
            <a:chOff x="5913904" y="2197231"/>
            <a:chExt cx="2628000" cy="3435654"/>
          </a:xfrm>
          <a:solidFill>
            <a:srgbClr val="FDDBF4"/>
          </a:solidFill>
        </p:grpSpPr>
        <p:sp>
          <p:nvSpPr>
            <p:cNvPr id="15" name="모서리가 둥근 직사각형 6">
              <a:extLst>
                <a:ext uri="{FF2B5EF4-FFF2-40B4-BE49-F238E27FC236}">
                  <a16:creationId xmlns:a16="http://schemas.microsoft.com/office/drawing/2014/main" id="{C87C1946-FD6D-42D0-AAF5-5ACE67078D01}"/>
                </a:ext>
              </a:extLst>
            </p:cNvPr>
            <p:cNvSpPr/>
            <p:nvPr/>
          </p:nvSpPr>
          <p:spPr>
            <a:xfrm>
              <a:off x="5913904" y="2197231"/>
              <a:ext cx="2628000" cy="3435654"/>
            </a:xfrm>
            <a:prstGeom prst="roundRect">
              <a:avLst>
                <a:gd name="adj" fmla="val 13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97B3D65-AE59-490A-8EE3-040E9843D31C}"/>
                </a:ext>
              </a:extLst>
            </p:cNvPr>
            <p:cNvGrpSpPr/>
            <p:nvPr/>
          </p:nvGrpSpPr>
          <p:grpSpPr>
            <a:xfrm>
              <a:off x="6463114" y="2387452"/>
              <a:ext cx="1529585" cy="1673957"/>
              <a:chOff x="1289458" y="2758645"/>
              <a:chExt cx="1529585" cy="1673957"/>
            </a:xfrm>
            <a:grpFill/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4399B94-C211-4AF6-90A8-E3166FC1FD46}"/>
                  </a:ext>
                </a:extLst>
              </p:cNvPr>
              <p:cNvSpPr txBox="1"/>
              <p:nvPr/>
            </p:nvSpPr>
            <p:spPr>
              <a:xfrm>
                <a:off x="1699824" y="2758645"/>
                <a:ext cx="708848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>
                        <a:lumMod val="50000"/>
                      </a:schemeClr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001</a:t>
                </a:r>
                <a:endPara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6965FF7-C144-4387-BFB8-206AF90DB83B}"/>
                  </a:ext>
                </a:extLst>
              </p:cNvPr>
              <p:cNvSpPr txBox="1"/>
              <p:nvPr/>
            </p:nvSpPr>
            <p:spPr>
              <a:xfrm>
                <a:off x="1289458" y="3538575"/>
                <a:ext cx="1529585" cy="89402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</a:rPr>
                  <a:t>내용을 입력해주세요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</a:rPr>
                  <a:t>!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</a:rPr>
                  <a:t>내용을 입력해주세요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</a:rPr>
                  <a:t>!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</a:rPr>
                  <a:t>내용을 입력해주세요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</a:rPr>
                  <a:t>!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</a:endParaRP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C51A901-1E25-4935-A886-90FB1CAC0E5F}"/>
              </a:ext>
            </a:extLst>
          </p:cNvPr>
          <p:cNvSpPr txBox="1"/>
          <p:nvPr/>
        </p:nvSpPr>
        <p:spPr>
          <a:xfrm>
            <a:off x="377317" y="889352"/>
            <a:ext cx="15937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ROUNDED</a:t>
            </a:r>
          </a:p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BOX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4901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4EA65C2-49D8-48F9-969A-A479005BBF7A}"/>
              </a:ext>
            </a:extLst>
          </p:cNvPr>
          <p:cNvGrpSpPr/>
          <p:nvPr/>
        </p:nvGrpSpPr>
        <p:grpSpPr>
          <a:xfrm>
            <a:off x="3139126" y="1219201"/>
            <a:ext cx="8600388" cy="5064029"/>
            <a:chOff x="3139126" y="1219201"/>
            <a:chExt cx="8600388" cy="506402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DBA4317-7005-4043-B2C6-C0F672DEFCC5}"/>
                </a:ext>
              </a:extLst>
            </p:cNvPr>
            <p:cNvGrpSpPr/>
            <p:nvPr/>
          </p:nvGrpSpPr>
          <p:grpSpPr>
            <a:xfrm>
              <a:off x="3139126" y="2130458"/>
              <a:ext cx="2658359" cy="4152772"/>
              <a:chOff x="3139126" y="2130458"/>
              <a:chExt cx="2658359" cy="4152772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08123C56-07BE-456E-814A-D64659EF8EAC}"/>
                  </a:ext>
                </a:extLst>
              </p:cNvPr>
              <p:cNvGrpSpPr/>
              <p:nvPr/>
            </p:nvGrpSpPr>
            <p:grpSpPr>
              <a:xfrm>
                <a:off x="3139126" y="2130458"/>
                <a:ext cx="2658359" cy="584462"/>
                <a:chOff x="3139126" y="1979629"/>
                <a:chExt cx="2658359" cy="584462"/>
              </a:xfrm>
            </p:grpSpPr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D193E49B-C35A-499C-90FE-1EAD154B4B65}"/>
                    </a:ext>
                  </a:extLst>
                </p:cNvPr>
                <p:cNvSpPr/>
                <p:nvPr/>
              </p:nvSpPr>
              <p:spPr>
                <a:xfrm>
                  <a:off x="3139126" y="1979629"/>
                  <a:ext cx="2658359" cy="584462"/>
                </a:xfrm>
                <a:prstGeom prst="roundRect">
                  <a:avLst>
                    <a:gd name="adj" fmla="val 8065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842525B-BB54-4A30-93BB-CD3817FB9912}"/>
                    </a:ext>
                  </a:extLst>
                </p:cNvPr>
                <p:cNvSpPr txBox="1"/>
                <p:nvPr/>
              </p:nvSpPr>
              <p:spPr>
                <a:xfrm>
                  <a:off x="4113881" y="2038554"/>
                  <a:ext cx="70884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solidFill>
                        <a:schemeClr val="bg1">
                          <a:lumMod val="50000"/>
                        </a:schemeClr>
                      </a:solidFill>
                      <a:latin typeface="Noto Sans CJK KR Medium" panose="020B0600000000000000" pitchFamily="34" charset="-127"/>
                      <a:ea typeface="Noto Sans CJK KR Medium" panose="020B0600000000000000" pitchFamily="34" charset="-127"/>
                    </a:rPr>
                    <a:t>001</a:t>
                  </a:r>
                  <a:endParaRPr lang="ko-KR" altLang="en-US" sz="2400" dirty="0">
                    <a:solidFill>
                      <a:schemeClr val="bg1">
                        <a:lumMod val="50000"/>
                      </a:schemeClr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</a:endParaRPr>
                </a:p>
              </p:txBody>
            </p:sp>
          </p:grp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03E04E74-0DDD-42BD-A768-8DA8FA0C4920}"/>
                  </a:ext>
                </a:extLst>
              </p:cNvPr>
              <p:cNvGrpSpPr/>
              <p:nvPr/>
            </p:nvGrpSpPr>
            <p:grpSpPr>
              <a:xfrm>
                <a:off x="3169195" y="2847575"/>
                <a:ext cx="2628000" cy="3435655"/>
                <a:chOff x="3169195" y="2847575"/>
                <a:chExt cx="2628000" cy="3435655"/>
              </a:xfrm>
            </p:grpSpPr>
            <p:sp>
              <p:nvSpPr>
                <p:cNvPr id="22" name="모서리가 둥근 직사각형 6">
                  <a:extLst>
                    <a:ext uri="{FF2B5EF4-FFF2-40B4-BE49-F238E27FC236}">
                      <a16:creationId xmlns:a16="http://schemas.microsoft.com/office/drawing/2014/main" id="{CB0C0C5B-BE2B-4EAD-919A-5585F4645DC4}"/>
                    </a:ext>
                  </a:extLst>
                </p:cNvPr>
                <p:cNvSpPr/>
                <p:nvPr/>
              </p:nvSpPr>
              <p:spPr>
                <a:xfrm>
                  <a:off x="3169195" y="2847575"/>
                  <a:ext cx="2628000" cy="3435655"/>
                </a:xfrm>
                <a:prstGeom prst="roundRect">
                  <a:avLst>
                    <a:gd name="adj" fmla="val 1323"/>
                  </a:avLst>
                </a:prstGeom>
                <a:solidFill>
                  <a:srgbClr val="FEEC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3390FC6-E5C0-4E60-9C33-B9283065837C}"/>
                    </a:ext>
                  </a:extLst>
                </p:cNvPr>
                <p:cNvSpPr txBox="1"/>
                <p:nvPr/>
              </p:nvSpPr>
              <p:spPr>
                <a:xfrm>
                  <a:off x="3718405" y="3176705"/>
                  <a:ext cx="1529585" cy="8940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1200" dirty="0">
                      <a:solidFill>
                        <a:schemeClr val="bg1">
                          <a:lumMod val="50000"/>
                        </a:schemeClr>
                      </a:solidFill>
                      <a:latin typeface="Noto Sans CJK KR Thin" panose="020B0200000000000000" pitchFamily="34" charset="-127"/>
                      <a:ea typeface="Noto Sans CJK KR Thin" panose="020B0200000000000000" pitchFamily="34" charset="-127"/>
                    </a:rPr>
                    <a:t>내용을 입력해주세요</a:t>
                  </a:r>
                  <a:r>
                    <a:rPr lang="en-US" altLang="ko-KR" sz="1200" dirty="0">
                      <a:solidFill>
                        <a:schemeClr val="bg1">
                          <a:lumMod val="50000"/>
                        </a:schemeClr>
                      </a:solidFill>
                      <a:latin typeface="Noto Sans CJK KR Thin" panose="020B0200000000000000" pitchFamily="34" charset="-127"/>
                      <a:ea typeface="Noto Sans CJK KR Thin" panose="020B0200000000000000" pitchFamily="34" charset="-127"/>
                    </a:rPr>
                    <a:t>!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1200" dirty="0">
                      <a:solidFill>
                        <a:schemeClr val="bg1">
                          <a:lumMod val="50000"/>
                        </a:schemeClr>
                      </a:solidFill>
                      <a:latin typeface="Noto Sans CJK KR Thin" panose="020B0200000000000000" pitchFamily="34" charset="-127"/>
                      <a:ea typeface="Noto Sans CJK KR Thin" panose="020B0200000000000000" pitchFamily="34" charset="-127"/>
                    </a:rPr>
                    <a:t>내용을 입력해주세요</a:t>
                  </a:r>
                  <a:r>
                    <a:rPr lang="en-US" altLang="ko-KR" sz="1200" dirty="0">
                      <a:solidFill>
                        <a:schemeClr val="bg1">
                          <a:lumMod val="50000"/>
                        </a:schemeClr>
                      </a:solidFill>
                      <a:latin typeface="Noto Sans CJK KR Thin" panose="020B0200000000000000" pitchFamily="34" charset="-127"/>
                      <a:ea typeface="Noto Sans CJK KR Thin" panose="020B0200000000000000" pitchFamily="34" charset="-127"/>
                    </a:rPr>
                    <a:t>!</a:t>
                  </a:r>
                  <a:endParaRPr lang="ko-KR" altLang="en-US" sz="1200" dirty="0">
                    <a:solidFill>
                      <a:schemeClr val="bg1">
                        <a:lumMod val="50000"/>
                      </a:schemeClr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1200" dirty="0">
                      <a:solidFill>
                        <a:schemeClr val="bg1">
                          <a:lumMod val="50000"/>
                        </a:schemeClr>
                      </a:solidFill>
                      <a:latin typeface="Noto Sans CJK KR Thin" panose="020B0200000000000000" pitchFamily="34" charset="-127"/>
                      <a:ea typeface="Noto Sans CJK KR Thin" panose="020B0200000000000000" pitchFamily="34" charset="-127"/>
                    </a:rPr>
                    <a:t>내용을 입력해주세요</a:t>
                  </a:r>
                  <a:r>
                    <a:rPr lang="en-US" altLang="ko-KR" sz="1200" dirty="0">
                      <a:solidFill>
                        <a:schemeClr val="bg1">
                          <a:lumMod val="50000"/>
                        </a:schemeClr>
                      </a:solidFill>
                      <a:latin typeface="Noto Sans CJK KR Thin" panose="020B0200000000000000" pitchFamily="34" charset="-127"/>
                      <a:ea typeface="Noto Sans CJK KR Thin" panose="020B0200000000000000" pitchFamily="34" charset="-127"/>
                    </a:rPr>
                    <a:t>!</a:t>
                  </a:r>
                  <a:endParaRPr lang="ko-KR" altLang="en-US" sz="1200" dirty="0">
                    <a:solidFill>
                      <a:schemeClr val="bg1">
                        <a:lumMod val="50000"/>
                      </a:schemeClr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</a:endParaRPr>
                </a:p>
              </p:txBody>
            </p:sp>
          </p:grp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1BF05D5-B2DA-4387-9FF7-029222F03DCF}"/>
                </a:ext>
              </a:extLst>
            </p:cNvPr>
            <p:cNvGrpSpPr/>
            <p:nvPr/>
          </p:nvGrpSpPr>
          <p:grpSpPr>
            <a:xfrm>
              <a:off x="6110140" y="1674829"/>
              <a:ext cx="2658359" cy="4152772"/>
              <a:chOff x="3139126" y="2130458"/>
              <a:chExt cx="2658359" cy="4152772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A205E6F6-DDD3-475B-9F7E-2F2147290818}"/>
                  </a:ext>
                </a:extLst>
              </p:cNvPr>
              <p:cNvGrpSpPr/>
              <p:nvPr/>
            </p:nvGrpSpPr>
            <p:grpSpPr>
              <a:xfrm>
                <a:off x="3139126" y="2130458"/>
                <a:ext cx="2658359" cy="584462"/>
                <a:chOff x="3139126" y="1979629"/>
                <a:chExt cx="2658359" cy="584462"/>
              </a:xfrm>
            </p:grpSpPr>
            <p:sp>
              <p:nvSpPr>
                <p:cNvPr id="18" name="사각형: 둥근 모서리 17">
                  <a:extLst>
                    <a:ext uri="{FF2B5EF4-FFF2-40B4-BE49-F238E27FC236}">
                      <a16:creationId xmlns:a16="http://schemas.microsoft.com/office/drawing/2014/main" id="{E66367D6-B9AD-4E5F-8D53-FCD12CC31755}"/>
                    </a:ext>
                  </a:extLst>
                </p:cNvPr>
                <p:cNvSpPr/>
                <p:nvPr/>
              </p:nvSpPr>
              <p:spPr>
                <a:xfrm>
                  <a:off x="3139126" y="1979629"/>
                  <a:ext cx="2658359" cy="584462"/>
                </a:xfrm>
                <a:prstGeom prst="roundRect">
                  <a:avLst>
                    <a:gd name="adj" fmla="val 8065"/>
                  </a:avLst>
                </a:prstGeom>
                <a:solidFill>
                  <a:srgbClr val="FEEC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F808E3A-6168-4187-9E09-8F034B384306}"/>
                    </a:ext>
                  </a:extLst>
                </p:cNvPr>
                <p:cNvSpPr txBox="1"/>
                <p:nvPr/>
              </p:nvSpPr>
              <p:spPr>
                <a:xfrm>
                  <a:off x="4113881" y="2038554"/>
                  <a:ext cx="70884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solidFill>
                        <a:schemeClr val="bg1">
                          <a:lumMod val="50000"/>
                        </a:schemeClr>
                      </a:solidFill>
                      <a:latin typeface="Noto Sans CJK KR Medium" panose="020B0600000000000000" pitchFamily="34" charset="-127"/>
                      <a:ea typeface="Noto Sans CJK KR Medium" panose="020B0600000000000000" pitchFamily="34" charset="-127"/>
                    </a:rPr>
                    <a:t>002</a:t>
                  </a:r>
                  <a:endParaRPr lang="ko-KR" altLang="en-US" sz="2400" dirty="0">
                    <a:solidFill>
                      <a:schemeClr val="bg1">
                        <a:lumMod val="50000"/>
                      </a:schemeClr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</a:endParaRPr>
                </a:p>
              </p:txBody>
            </p:sp>
          </p:grp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00178870-D3E8-4882-80BA-2CA51BF1C466}"/>
                  </a:ext>
                </a:extLst>
              </p:cNvPr>
              <p:cNvGrpSpPr/>
              <p:nvPr/>
            </p:nvGrpSpPr>
            <p:grpSpPr>
              <a:xfrm>
                <a:off x="3169195" y="2847575"/>
                <a:ext cx="2628000" cy="3435655"/>
                <a:chOff x="3169195" y="2847575"/>
                <a:chExt cx="2628000" cy="3435655"/>
              </a:xfrm>
            </p:grpSpPr>
            <p:sp>
              <p:nvSpPr>
                <p:cNvPr id="16" name="모서리가 둥근 직사각형 6">
                  <a:extLst>
                    <a:ext uri="{FF2B5EF4-FFF2-40B4-BE49-F238E27FC236}">
                      <a16:creationId xmlns:a16="http://schemas.microsoft.com/office/drawing/2014/main" id="{3178D5E8-B6CA-403D-A743-CA3CA8B3CC22}"/>
                    </a:ext>
                  </a:extLst>
                </p:cNvPr>
                <p:cNvSpPr/>
                <p:nvPr/>
              </p:nvSpPr>
              <p:spPr>
                <a:xfrm>
                  <a:off x="3169195" y="2847575"/>
                  <a:ext cx="2628000" cy="3435655"/>
                </a:xfrm>
                <a:prstGeom prst="roundRect">
                  <a:avLst>
                    <a:gd name="adj" fmla="val 1323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B6DEA4F-01E7-47DA-A8D3-A599EC35C6A9}"/>
                    </a:ext>
                  </a:extLst>
                </p:cNvPr>
                <p:cNvSpPr txBox="1"/>
                <p:nvPr/>
              </p:nvSpPr>
              <p:spPr>
                <a:xfrm>
                  <a:off x="3718405" y="3176705"/>
                  <a:ext cx="1529585" cy="8940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1200" dirty="0">
                      <a:solidFill>
                        <a:schemeClr val="bg1">
                          <a:lumMod val="50000"/>
                        </a:schemeClr>
                      </a:solidFill>
                      <a:latin typeface="Noto Sans CJK KR Thin" panose="020B0200000000000000" pitchFamily="34" charset="-127"/>
                      <a:ea typeface="Noto Sans CJK KR Thin" panose="020B0200000000000000" pitchFamily="34" charset="-127"/>
                    </a:rPr>
                    <a:t>내용을 입력해주세요</a:t>
                  </a:r>
                  <a:r>
                    <a:rPr lang="en-US" altLang="ko-KR" sz="1200" dirty="0">
                      <a:solidFill>
                        <a:schemeClr val="bg1">
                          <a:lumMod val="50000"/>
                        </a:schemeClr>
                      </a:solidFill>
                      <a:latin typeface="Noto Sans CJK KR Thin" panose="020B0200000000000000" pitchFamily="34" charset="-127"/>
                      <a:ea typeface="Noto Sans CJK KR Thin" panose="020B0200000000000000" pitchFamily="34" charset="-127"/>
                    </a:rPr>
                    <a:t>!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1200" dirty="0">
                      <a:solidFill>
                        <a:schemeClr val="bg1">
                          <a:lumMod val="50000"/>
                        </a:schemeClr>
                      </a:solidFill>
                      <a:latin typeface="Noto Sans CJK KR Thin" panose="020B0200000000000000" pitchFamily="34" charset="-127"/>
                      <a:ea typeface="Noto Sans CJK KR Thin" panose="020B0200000000000000" pitchFamily="34" charset="-127"/>
                    </a:rPr>
                    <a:t>내용을 입력해주세요</a:t>
                  </a:r>
                  <a:r>
                    <a:rPr lang="en-US" altLang="ko-KR" sz="1200" dirty="0">
                      <a:solidFill>
                        <a:schemeClr val="bg1">
                          <a:lumMod val="50000"/>
                        </a:schemeClr>
                      </a:solidFill>
                      <a:latin typeface="Noto Sans CJK KR Thin" panose="020B0200000000000000" pitchFamily="34" charset="-127"/>
                      <a:ea typeface="Noto Sans CJK KR Thin" panose="020B0200000000000000" pitchFamily="34" charset="-127"/>
                    </a:rPr>
                    <a:t>!</a:t>
                  </a:r>
                  <a:endParaRPr lang="ko-KR" altLang="en-US" sz="1200" dirty="0">
                    <a:solidFill>
                      <a:schemeClr val="bg1">
                        <a:lumMod val="50000"/>
                      </a:schemeClr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1200" dirty="0">
                      <a:solidFill>
                        <a:schemeClr val="bg1">
                          <a:lumMod val="50000"/>
                        </a:schemeClr>
                      </a:solidFill>
                      <a:latin typeface="Noto Sans CJK KR Thin" panose="020B0200000000000000" pitchFamily="34" charset="-127"/>
                      <a:ea typeface="Noto Sans CJK KR Thin" panose="020B0200000000000000" pitchFamily="34" charset="-127"/>
                    </a:rPr>
                    <a:t>내용을 입력해주세요</a:t>
                  </a:r>
                  <a:r>
                    <a:rPr lang="en-US" altLang="ko-KR" sz="1200" dirty="0">
                      <a:solidFill>
                        <a:schemeClr val="bg1">
                          <a:lumMod val="50000"/>
                        </a:schemeClr>
                      </a:solidFill>
                      <a:latin typeface="Noto Sans CJK KR Thin" panose="020B0200000000000000" pitchFamily="34" charset="-127"/>
                      <a:ea typeface="Noto Sans CJK KR Thin" panose="020B0200000000000000" pitchFamily="34" charset="-127"/>
                    </a:rPr>
                    <a:t>!</a:t>
                  </a:r>
                  <a:endParaRPr lang="ko-KR" altLang="en-US" sz="1200" dirty="0">
                    <a:solidFill>
                      <a:schemeClr val="bg1">
                        <a:lumMod val="50000"/>
                      </a:schemeClr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</a:endParaRPr>
                </a:p>
              </p:txBody>
            </p:sp>
          </p:grp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02F5F8E-7C96-43CC-86CC-49351ACD5946}"/>
                </a:ext>
              </a:extLst>
            </p:cNvPr>
            <p:cNvGrpSpPr/>
            <p:nvPr/>
          </p:nvGrpSpPr>
          <p:grpSpPr>
            <a:xfrm>
              <a:off x="9081155" y="1219201"/>
              <a:ext cx="2658359" cy="4152772"/>
              <a:chOff x="3139126" y="2130458"/>
              <a:chExt cx="2658359" cy="4152772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C2868A8D-0F4E-4395-B8F0-FE8F0777D8AE}"/>
                  </a:ext>
                </a:extLst>
              </p:cNvPr>
              <p:cNvGrpSpPr/>
              <p:nvPr/>
            </p:nvGrpSpPr>
            <p:grpSpPr>
              <a:xfrm>
                <a:off x="3139126" y="2130458"/>
                <a:ext cx="2658359" cy="584462"/>
                <a:chOff x="3139126" y="1979629"/>
                <a:chExt cx="2658359" cy="584462"/>
              </a:xfrm>
            </p:grpSpPr>
            <p:sp>
              <p:nvSpPr>
                <p:cNvPr id="12" name="사각형: 둥근 모서리 11">
                  <a:extLst>
                    <a:ext uri="{FF2B5EF4-FFF2-40B4-BE49-F238E27FC236}">
                      <a16:creationId xmlns:a16="http://schemas.microsoft.com/office/drawing/2014/main" id="{EEA6372C-7820-44F6-81A2-18763E81C238}"/>
                    </a:ext>
                  </a:extLst>
                </p:cNvPr>
                <p:cNvSpPr/>
                <p:nvPr/>
              </p:nvSpPr>
              <p:spPr>
                <a:xfrm>
                  <a:off x="3139126" y="1979629"/>
                  <a:ext cx="2658359" cy="584462"/>
                </a:xfrm>
                <a:prstGeom prst="roundRect">
                  <a:avLst>
                    <a:gd name="adj" fmla="val 8065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573BF16-9F8B-4D4E-8793-BBDDEE810C13}"/>
                    </a:ext>
                  </a:extLst>
                </p:cNvPr>
                <p:cNvSpPr txBox="1"/>
                <p:nvPr/>
              </p:nvSpPr>
              <p:spPr>
                <a:xfrm>
                  <a:off x="4113881" y="2038554"/>
                  <a:ext cx="70884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solidFill>
                        <a:schemeClr val="bg1">
                          <a:lumMod val="50000"/>
                        </a:schemeClr>
                      </a:solidFill>
                      <a:latin typeface="Noto Sans CJK KR Medium" panose="020B0600000000000000" pitchFamily="34" charset="-127"/>
                      <a:ea typeface="Noto Sans CJK KR Medium" panose="020B0600000000000000" pitchFamily="34" charset="-127"/>
                    </a:rPr>
                    <a:t>003</a:t>
                  </a:r>
                  <a:endParaRPr lang="ko-KR" altLang="en-US" sz="2400" dirty="0">
                    <a:solidFill>
                      <a:schemeClr val="bg1">
                        <a:lumMod val="50000"/>
                      </a:schemeClr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</a:endParaRPr>
                </a:p>
              </p:txBody>
            </p: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D3795712-2069-483A-8621-B8AFEDB5ED89}"/>
                  </a:ext>
                </a:extLst>
              </p:cNvPr>
              <p:cNvGrpSpPr/>
              <p:nvPr/>
            </p:nvGrpSpPr>
            <p:grpSpPr>
              <a:xfrm>
                <a:off x="3169195" y="2847575"/>
                <a:ext cx="2628000" cy="3435655"/>
                <a:chOff x="3169195" y="2847575"/>
                <a:chExt cx="2628000" cy="3435655"/>
              </a:xfrm>
            </p:grpSpPr>
            <p:sp>
              <p:nvSpPr>
                <p:cNvPr id="10" name="모서리가 둥근 직사각형 6">
                  <a:extLst>
                    <a:ext uri="{FF2B5EF4-FFF2-40B4-BE49-F238E27FC236}">
                      <a16:creationId xmlns:a16="http://schemas.microsoft.com/office/drawing/2014/main" id="{CF4E359D-8AAB-4770-9562-34C964AD27BF}"/>
                    </a:ext>
                  </a:extLst>
                </p:cNvPr>
                <p:cNvSpPr/>
                <p:nvPr/>
              </p:nvSpPr>
              <p:spPr>
                <a:xfrm>
                  <a:off x="3169195" y="2847575"/>
                  <a:ext cx="2628000" cy="3435655"/>
                </a:xfrm>
                <a:prstGeom prst="roundRect">
                  <a:avLst>
                    <a:gd name="adj" fmla="val 1323"/>
                  </a:avLst>
                </a:prstGeom>
                <a:solidFill>
                  <a:srgbClr val="FEEC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E89B901-2C47-480D-9D5E-63A602B58505}"/>
                    </a:ext>
                  </a:extLst>
                </p:cNvPr>
                <p:cNvSpPr txBox="1"/>
                <p:nvPr/>
              </p:nvSpPr>
              <p:spPr>
                <a:xfrm>
                  <a:off x="3718405" y="3176705"/>
                  <a:ext cx="1529585" cy="8940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1200" dirty="0">
                      <a:solidFill>
                        <a:schemeClr val="bg1">
                          <a:lumMod val="50000"/>
                        </a:schemeClr>
                      </a:solidFill>
                      <a:latin typeface="Noto Sans CJK KR Thin" panose="020B0200000000000000" pitchFamily="34" charset="-127"/>
                      <a:ea typeface="Noto Sans CJK KR Thin" panose="020B0200000000000000" pitchFamily="34" charset="-127"/>
                    </a:rPr>
                    <a:t>내용을 입력해주세요</a:t>
                  </a:r>
                  <a:r>
                    <a:rPr lang="en-US" altLang="ko-KR" sz="1200" dirty="0">
                      <a:solidFill>
                        <a:schemeClr val="bg1">
                          <a:lumMod val="50000"/>
                        </a:schemeClr>
                      </a:solidFill>
                      <a:latin typeface="Noto Sans CJK KR Thin" panose="020B0200000000000000" pitchFamily="34" charset="-127"/>
                      <a:ea typeface="Noto Sans CJK KR Thin" panose="020B0200000000000000" pitchFamily="34" charset="-127"/>
                    </a:rPr>
                    <a:t>!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1200" dirty="0">
                      <a:solidFill>
                        <a:schemeClr val="bg1">
                          <a:lumMod val="50000"/>
                        </a:schemeClr>
                      </a:solidFill>
                      <a:latin typeface="Noto Sans CJK KR Thin" panose="020B0200000000000000" pitchFamily="34" charset="-127"/>
                      <a:ea typeface="Noto Sans CJK KR Thin" panose="020B0200000000000000" pitchFamily="34" charset="-127"/>
                    </a:rPr>
                    <a:t>내용을 입력해주세요</a:t>
                  </a:r>
                  <a:r>
                    <a:rPr lang="en-US" altLang="ko-KR" sz="1200" dirty="0">
                      <a:solidFill>
                        <a:schemeClr val="bg1">
                          <a:lumMod val="50000"/>
                        </a:schemeClr>
                      </a:solidFill>
                      <a:latin typeface="Noto Sans CJK KR Thin" panose="020B0200000000000000" pitchFamily="34" charset="-127"/>
                      <a:ea typeface="Noto Sans CJK KR Thin" panose="020B0200000000000000" pitchFamily="34" charset="-127"/>
                    </a:rPr>
                    <a:t>!</a:t>
                  </a:r>
                  <a:endParaRPr lang="ko-KR" altLang="en-US" sz="1200" dirty="0">
                    <a:solidFill>
                      <a:schemeClr val="bg1">
                        <a:lumMod val="50000"/>
                      </a:schemeClr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1200" dirty="0">
                      <a:solidFill>
                        <a:schemeClr val="bg1">
                          <a:lumMod val="50000"/>
                        </a:schemeClr>
                      </a:solidFill>
                      <a:latin typeface="Noto Sans CJK KR Thin" panose="020B0200000000000000" pitchFamily="34" charset="-127"/>
                      <a:ea typeface="Noto Sans CJK KR Thin" panose="020B0200000000000000" pitchFamily="34" charset="-127"/>
                    </a:rPr>
                    <a:t>내용을 입력해주세요</a:t>
                  </a:r>
                  <a:r>
                    <a:rPr lang="en-US" altLang="ko-KR" sz="1200" dirty="0">
                      <a:solidFill>
                        <a:schemeClr val="bg1">
                          <a:lumMod val="50000"/>
                        </a:schemeClr>
                      </a:solidFill>
                      <a:latin typeface="Noto Sans CJK KR Thin" panose="020B0200000000000000" pitchFamily="34" charset="-127"/>
                      <a:ea typeface="Noto Sans CJK KR Thin" panose="020B0200000000000000" pitchFamily="34" charset="-127"/>
                    </a:rPr>
                    <a:t>!</a:t>
                  </a:r>
                  <a:endParaRPr lang="ko-KR" altLang="en-US" sz="1200" dirty="0">
                    <a:solidFill>
                      <a:schemeClr val="bg1">
                        <a:lumMod val="50000"/>
                      </a:schemeClr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</a:endParaRPr>
                </a:p>
              </p:txBody>
            </p:sp>
          </p:grp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086C7EE-70BC-427E-84F1-0F0143C911A4}"/>
              </a:ext>
            </a:extLst>
          </p:cNvPr>
          <p:cNvSpPr txBox="1"/>
          <p:nvPr/>
        </p:nvSpPr>
        <p:spPr>
          <a:xfrm>
            <a:off x="377317" y="889352"/>
            <a:ext cx="15937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ROUNDED</a:t>
            </a:r>
          </a:p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BOX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9360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C6068415-9DF1-4502-AC16-65C4295C65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7791797"/>
              </p:ext>
            </p:extLst>
          </p:nvPr>
        </p:nvGraphicFramePr>
        <p:xfrm>
          <a:off x="3611803" y="1646473"/>
          <a:ext cx="7008440" cy="447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C111D45-D366-4497-99DE-7B41F212AC21}"/>
              </a:ext>
            </a:extLst>
          </p:cNvPr>
          <p:cNvSpPr txBox="1"/>
          <p:nvPr/>
        </p:nvSpPr>
        <p:spPr>
          <a:xfrm>
            <a:off x="377317" y="889352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GRAPH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1463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79FED9FE-0CA8-450D-B7E5-135DD49984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9107649"/>
              </p:ext>
            </p:extLst>
          </p:nvPr>
        </p:nvGraphicFramePr>
        <p:xfrm>
          <a:off x="3573476" y="1348969"/>
          <a:ext cx="7401333" cy="49342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6990428-3F28-4F73-BAD6-BD510A6E3093}"/>
              </a:ext>
            </a:extLst>
          </p:cNvPr>
          <p:cNvSpPr txBox="1"/>
          <p:nvPr/>
        </p:nvSpPr>
        <p:spPr>
          <a:xfrm>
            <a:off x="377317" y="889352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GRAPH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4979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883D5351-7189-48F9-8729-340AED651A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4760319"/>
              </p:ext>
            </p:extLst>
          </p:nvPr>
        </p:nvGraphicFramePr>
        <p:xfrm>
          <a:off x="3591612" y="895546"/>
          <a:ext cx="7704549" cy="5349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CDBBDA-F35E-4714-94D6-81DD36221F8C}"/>
              </a:ext>
            </a:extLst>
          </p:cNvPr>
          <p:cNvSpPr txBox="1"/>
          <p:nvPr/>
        </p:nvSpPr>
        <p:spPr>
          <a:xfrm>
            <a:off x="377317" y="889352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GRAPH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939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C84A508D-54E3-49CD-929F-E8A824F714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4641689"/>
              </p:ext>
            </p:extLst>
          </p:nvPr>
        </p:nvGraphicFramePr>
        <p:xfrm>
          <a:off x="3380033" y="1143872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03642E1-95F1-434A-9C98-C8A4230C8796}"/>
              </a:ext>
            </a:extLst>
          </p:cNvPr>
          <p:cNvSpPr txBox="1"/>
          <p:nvPr/>
        </p:nvSpPr>
        <p:spPr>
          <a:xfrm>
            <a:off x="377317" y="889352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GRAPH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1963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9DDCBFC-04D1-4307-8A7F-A160723FBC34}"/>
              </a:ext>
            </a:extLst>
          </p:cNvPr>
          <p:cNvGrpSpPr/>
          <p:nvPr/>
        </p:nvGrpSpPr>
        <p:grpSpPr>
          <a:xfrm>
            <a:off x="3474698" y="1351082"/>
            <a:ext cx="2400435" cy="2066276"/>
            <a:chOff x="3556179" y="1351082"/>
            <a:chExt cx="2400435" cy="2066276"/>
          </a:xfrm>
          <a:solidFill>
            <a:srgbClr val="FEECF9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920577D-2E16-45BA-BAE0-2174A095DC03}"/>
                </a:ext>
              </a:extLst>
            </p:cNvPr>
            <p:cNvSpPr/>
            <p:nvPr/>
          </p:nvSpPr>
          <p:spPr>
            <a:xfrm>
              <a:off x="3556179" y="1351082"/>
              <a:ext cx="2400433" cy="206627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AB4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50" dirty="0">
                  <a:solidFill>
                    <a:schemeClr val="bg1">
                      <a:lumMod val="50000"/>
                    </a:schemeClr>
                  </a:solidFill>
                </a:rPr>
                <a:t>사진을 넣어주세요</a:t>
              </a:r>
              <a:endParaRPr lang="en-US" altLang="ko-KR" sz="135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endParaRPr lang="ko-KR" altLang="en-US" sz="1350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20397AB-26B6-4535-A1B3-DDB074CB847F}"/>
                </a:ext>
              </a:extLst>
            </p:cNvPr>
            <p:cNvSpPr/>
            <p:nvPr/>
          </p:nvSpPr>
          <p:spPr>
            <a:xfrm>
              <a:off x="3556179" y="2967124"/>
              <a:ext cx="2400435" cy="450234"/>
            </a:xfrm>
            <a:prstGeom prst="rect">
              <a:avLst/>
            </a:prstGeom>
            <a:grpFill/>
            <a:ln>
              <a:solidFill>
                <a:srgbClr val="FAB4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50000"/>
                    </a:schemeClr>
                  </a:solidFill>
                  <a:latin typeface="Noto Sans CJK SC Regular" panose="020B0500000000000000" pitchFamily="34" charset="-127"/>
                  <a:ea typeface="Noto Sans CJK SC Regular" panose="020B0500000000000000" pitchFamily="34" charset="-127"/>
                </a:rPr>
                <a:t>CONTENTS 01 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F7954F5-A07A-467C-901B-5A494472C40B}"/>
              </a:ext>
            </a:extLst>
          </p:cNvPr>
          <p:cNvGrpSpPr/>
          <p:nvPr/>
        </p:nvGrpSpPr>
        <p:grpSpPr>
          <a:xfrm>
            <a:off x="6136417" y="1351082"/>
            <a:ext cx="2400435" cy="2066276"/>
            <a:chOff x="3556179" y="1351082"/>
            <a:chExt cx="2400435" cy="2066276"/>
          </a:xfrm>
          <a:solidFill>
            <a:srgbClr val="FEECF9"/>
          </a:solidFill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EBF427D-1EC4-46F0-B771-4305627CF5BF}"/>
                </a:ext>
              </a:extLst>
            </p:cNvPr>
            <p:cNvSpPr/>
            <p:nvPr/>
          </p:nvSpPr>
          <p:spPr>
            <a:xfrm>
              <a:off x="3556179" y="1351082"/>
              <a:ext cx="2400433" cy="206627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AB4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prstClr val="white"/>
                  </a:solidFill>
                </a:rPr>
                <a:t>I</a:t>
              </a:r>
              <a:r>
                <a:rPr lang="ko-KR" altLang="en-US" sz="1350" dirty="0">
                  <a:solidFill>
                    <a:schemeClr val="bg1">
                      <a:lumMod val="50000"/>
                    </a:schemeClr>
                  </a:solidFill>
                </a:rPr>
                <a:t>사진을 넣어주세요</a:t>
              </a:r>
              <a:endParaRPr lang="en-US" altLang="ko-KR" sz="135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altLang="ko-KR" sz="1350" dirty="0">
                  <a:solidFill>
                    <a:prstClr val="white"/>
                  </a:solidFill>
                </a:rPr>
                <a:t>G</a:t>
              </a:r>
              <a:endParaRPr lang="ko-KR" altLang="en-US" sz="135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2A5F839-7889-4DA5-A0D2-237B3F37A16C}"/>
                </a:ext>
              </a:extLst>
            </p:cNvPr>
            <p:cNvSpPr/>
            <p:nvPr/>
          </p:nvSpPr>
          <p:spPr>
            <a:xfrm>
              <a:off x="3556179" y="2967124"/>
              <a:ext cx="2400435" cy="450234"/>
            </a:xfrm>
            <a:prstGeom prst="rect">
              <a:avLst/>
            </a:prstGeom>
            <a:grpFill/>
            <a:ln>
              <a:solidFill>
                <a:srgbClr val="FAB4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50000"/>
                    </a:schemeClr>
                  </a:solidFill>
                  <a:latin typeface="Noto Sans CJK SC Regular" panose="020B0500000000000000" pitchFamily="34" charset="-127"/>
                  <a:ea typeface="Noto Sans CJK SC Regular" panose="020B0500000000000000" pitchFamily="34" charset="-127"/>
                </a:rPr>
                <a:t>CONTENTS 01 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B2595B2-6D2E-49AD-AB12-A1DA462EC430}"/>
              </a:ext>
            </a:extLst>
          </p:cNvPr>
          <p:cNvGrpSpPr/>
          <p:nvPr/>
        </p:nvGrpSpPr>
        <p:grpSpPr>
          <a:xfrm>
            <a:off x="8770976" y="1351082"/>
            <a:ext cx="2400435" cy="2066276"/>
            <a:chOff x="3556179" y="1351082"/>
            <a:chExt cx="2400435" cy="2066276"/>
          </a:xfrm>
          <a:solidFill>
            <a:srgbClr val="FEECF9"/>
          </a:solidFill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6F548DB-E625-49D7-9F5C-56168F4B4FCD}"/>
                </a:ext>
              </a:extLst>
            </p:cNvPr>
            <p:cNvSpPr/>
            <p:nvPr/>
          </p:nvSpPr>
          <p:spPr>
            <a:xfrm>
              <a:off x="3556179" y="1351082"/>
              <a:ext cx="2400433" cy="206627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AB4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prstClr val="white"/>
                  </a:solidFill>
                </a:rPr>
                <a:t>I</a:t>
              </a:r>
              <a:r>
                <a:rPr lang="ko-KR" altLang="en-US" sz="1350" dirty="0">
                  <a:solidFill>
                    <a:schemeClr val="bg1">
                      <a:lumMod val="50000"/>
                    </a:schemeClr>
                  </a:solidFill>
                </a:rPr>
                <a:t>사진을 넣어주세요</a:t>
              </a:r>
              <a:endParaRPr lang="en-US" altLang="ko-KR" sz="135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altLang="ko-KR" sz="1350" dirty="0">
                  <a:solidFill>
                    <a:prstClr val="white"/>
                  </a:solidFill>
                </a:rPr>
                <a:t>G</a:t>
              </a:r>
              <a:endParaRPr lang="ko-KR" altLang="en-US" sz="1350" dirty="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2757A50-3A9E-4357-82F6-4C307E17AE19}"/>
                </a:ext>
              </a:extLst>
            </p:cNvPr>
            <p:cNvSpPr/>
            <p:nvPr/>
          </p:nvSpPr>
          <p:spPr>
            <a:xfrm>
              <a:off x="3556179" y="2967124"/>
              <a:ext cx="2400435" cy="450234"/>
            </a:xfrm>
            <a:prstGeom prst="rect">
              <a:avLst/>
            </a:prstGeom>
            <a:grpFill/>
            <a:ln>
              <a:solidFill>
                <a:srgbClr val="FAB4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50000"/>
                    </a:schemeClr>
                  </a:solidFill>
                  <a:latin typeface="Noto Sans CJK SC Regular" panose="020B0500000000000000" pitchFamily="34" charset="-127"/>
                  <a:ea typeface="Noto Sans CJK SC Regular" panose="020B0500000000000000" pitchFamily="34" charset="-127"/>
                </a:rPr>
                <a:t>CONTENTS 01 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9996EC8-C79E-4990-ABB4-C1DBDFE2C529}"/>
              </a:ext>
            </a:extLst>
          </p:cNvPr>
          <p:cNvGrpSpPr/>
          <p:nvPr/>
        </p:nvGrpSpPr>
        <p:grpSpPr>
          <a:xfrm>
            <a:off x="3474698" y="3741199"/>
            <a:ext cx="7696713" cy="2066276"/>
            <a:chOff x="3474698" y="1351082"/>
            <a:chExt cx="7696713" cy="2066276"/>
          </a:xfrm>
          <a:solidFill>
            <a:srgbClr val="FEECF9"/>
          </a:solidFill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EFD9D9B-A442-4C77-BFD8-BAD9D8DC1B35}"/>
                </a:ext>
              </a:extLst>
            </p:cNvPr>
            <p:cNvGrpSpPr/>
            <p:nvPr/>
          </p:nvGrpSpPr>
          <p:grpSpPr>
            <a:xfrm>
              <a:off x="3474698" y="1351082"/>
              <a:ext cx="2400435" cy="2066276"/>
              <a:chOff x="3556179" y="1351082"/>
              <a:chExt cx="2400435" cy="2066276"/>
            </a:xfrm>
            <a:grpFill/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0F347597-9CA5-4BEB-A519-2C03262B1A22}"/>
                  </a:ext>
                </a:extLst>
              </p:cNvPr>
              <p:cNvSpPr/>
              <p:nvPr/>
            </p:nvSpPr>
            <p:spPr>
              <a:xfrm>
                <a:off x="3556179" y="1351082"/>
                <a:ext cx="2400433" cy="20662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AB4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50" dirty="0">
                    <a:solidFill>
                      <a:prstClr val="white"/>
                    </a:solidFill>
                  </a:rPr>
                  <a:t>I</a:t>
                </a:r>
                <a:r>
                  <a:rPr lang="ko-KR" altLang="en-US" sz="1350" dirty="0">
                    <a:solidFill>
                      <a:schemeClr val="bg1">
                        <a:lumMod val="50000"/>
                      </a:schemeClr>
                    </a:solidFill>
                  </a:rPr>
                  <a:t>사진을 넣어주세요</a:t>
                </a:r>
                <a:endParaRPr lang="en-US" altLang="ko-KR" sz="135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altLang="ko-KR" sz="1350" dirty="0">
                    <a:solidFill>
                      <a:prstClr val="white"/>
                    </a:solidFill>
                  </a:rPr>
                  <a:t>G</a:t>
                </a:r>
                <a:endParaRPr lang="ko-KR" altLang="en-US" sz="13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20EE562F-A764-4CB1-B290-B7878DA972CA}"/>
                  </a:ext>
                </a:extLst>
              </p:cNvPr>
              <p:cNvSpPr/>
              <p:nvPr/>
            </p:nvSpPr>
            <p:spPr>
              <a:xfrm>
                <a:off x="3556179" y="2967124"/>
                <a:ext cx="2400435" cy="450234"/>
              </a:xfrm>
              <a:prstGeom prst="rect">
                <a:avLst/>
              </a:prstGeom>
              <a:grpFill/>
              <a:ln>
                <a:solidFill>
                  <a:srgbClr val="FAB4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bg1">
                        <a:lumMod val="50000"/>
                      </a:schemeClr>
                    </a:solidFill>
                    <a:latin typeface="Noto Sans CJK SC Regular" panose="020B0500000000000000" pitchFamily="34" charset="-127"/>
                    <a:ea typeface="Noto Sans CJK SC Regular" panose="020B0500000000000000" pitchFamily="34" charset="-127"/>
                  </a:rPr>
                  <a:t>CONTENTS 01 </a:t>
                </a: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717721B-6D34-456F-8740-C976BCF5366B}"/>
                </a:ext>
              </a:extLst>
            </p:cNvPr>
            <p:cNvGrpSpPr/>
            <p:nvPr/>
          </p:nvGrpSpPr>
          <p:grpSpPr>
            <a:xfrm>
              <a:off x="6136417" y="1351082"/>
              <a:ext cx="2400435" cy="2066276"/>
              <a:chOff x="3556179" y="1351082"/>
              <a:chExt cx="2400435" cy="2066276"/>
            </a:xfrm>
            <a:grpFill/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B8A7A06-709F-427A-AE35-266EC213C86F}"/>
                  </a:ext>
                </a:extLst>
              </p:cNvPr>
              <p:cNvSpPr/>
              <p:nvPr/>
            </p:nvSpPr>
            <p:spPr>
              <a:xfrm>
                <a:off x="3556179" y="1351082"/>
                <a:ext cx="2400433" cy="20662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AB4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50" dirty="0">
                    <a:solidFill>
                      <a:prstClr val="white"/>
                    </a:solidFill>
                  </a:rPr>
                  <a:t>I</a:t>
                </a:r>
                <a:r>
                  <a:rPr lang="ko-KR" altLang="en-US" sz="1350" dirty="0">
                    <a:solidFill>
                      <a:schemeClr val="bg1">
                        <a:lumMod val="50000"/>
                      </a:schemeClr>
                    </a:solidFill>
                  </a:rPr>
                  <a:t>사진을 넣어주세요</a:t>
                </a:r>
                <a:endParaRPr lang="en-US" altLang="ko-KR" sz="135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altLang="ko-KR" sz="1350" dirty="0">
                    <a:solidFill>
                      <a:prstClr val="white"/>
                    </a:solidFill>
                  </a:rPr>
                  <a:t>G</a:t>
                </a:r>
                <a:endParaRPr lang="ko-KR" altLang="en-US" sz="13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5B98D02-0E63-4308-A984-CEF648A9FB26}"/>
                  </a:ext>
                </a:extLst>
              </p:cNvPr>
              <p:cNvSpPr/>
              <p:nvPr/>
            </p:nvSpPr>
            <p:spPr>
              <a:xfrm>
                <a:off x="3556179" y="2967124"/>
                <a:ext cx="2400435" cy="450234"/>
              </a:xfrm>
              <a:prstGeom prst="rect">
                <a:avLst/>
              </a:prstGeom>
              <a:grpFill/>
              <a:ln>
                <a:solidFill>
                  <a:srgbClr val="FAB4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bg1">
                        <a:lumMod val="50000"/>
                      </a:schemeClr>
                    </a:solidFill>
                    <a:latin typeface="Noto Sans CJK SC Regular" panose="020B0500000000000000" pitchFamily="34" charset="-127"/>
                    <a:ea typeface="Noto Sans CJK SC Regular" panose="020B0500000000000000" pitchFamily="34" charset="-127"/>
                  </a:rPr>
                  <a:t>CONTENTS 01 </a:t>
                </a: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E566317-2A42-4E3C-9014-6CD993FB46E5}"/>
                </a:ext>
              </a:extLst>
            </p:cNvPr>
            <p:cNvGrpSpPr/>
            <p:nvPr/>
          </p:nvGrpSpPr>
          <p:grpSpPr>
            <a:xfrm>
              <a:off x="8770976" y="1351082"/>
              <a:ext cx="2400435" cy="2066276"/>
              <a:chOff x="3556179" y="1351082"/>
              <a:chExt cx="2400435" cy="2066276"/>
            </a:xfrm>
            <a:grpFill/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8D9D74F7-36F3-415D-B658-35CAE7D7BFEF}"/>
                  </a:ext>
                </a:extLst>
              </p:cNvPr>
              <p:cNvSpPr/>
              <p:nvPr/>
            </p:nvSpPr>
            <p:spPr>
              <a:xfrm>
                <a:off x="3556179" y="1351082"/>
                <a:ext cx="2400433" cy="20662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AB4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50" dirty="0">
                    <a:solidFill>
                      <a:prstClr val="white"/>
                    </a:solidFill>
                  </a:rPr>
                  <a:t>I</a:t>
                </a:r>
                <a:r>
                  <a:rPr lang="ko-KR" altLang="en-US" sz="1350" dirty="0">
                    <a:solidFill>
                      <a:schemeClr val="bg1">
                        <a:lumMod val="50000"/>
                      </a:schemeClr>
                    </a:solidFill>
                  </a:rPr>
                  <a:t>사진을 넣어주세요</a:t>
                </a:r>
                <a:endParaRPr lang="en-US" altLang="ko-KR" sz="135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endParaRPr lang="ko-KR" altLang="en-US" sz="13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D633E8AC-02FE-481E-A3A3-8E9781BEA592}"/>
                  </a:ext>
                </a:extLst>
              </p:cNvPr>
              <p:cNvSpPr/>
              <p:nvPr/>
            </p:nvSpPr>
            <p:spPr>
              <a:xfrm>
                <a:off x="3556179" y="2967124"/>
                <a:ext cx="2400435" cy="450234"/>
              </a:xfrm>
              <a:prstGeom prst="rect">
                <a:avLst/>
              </a:prstGeom>
              <a:grpFill/>
              <a:ln>
                <a:solidFill>
                  <a:srgbClr val="FAB4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bg1">
                        <a:lumMod val="50000"/>
                      </a:schemeClr>
                    </a:solidFill>
                    <a:latin typeface="Noto Sans CJK SC Regular" panose="020B0500000000000000" pitchFamily="34" charset="-127"/>
                    <a:ea typeface="Noto Sans CJK SC Regular" panose="020B0500000000000000" pitchFamily="34" charset="-127"/>
                  </a:rPr>
                  <a:t>CONTENTS 01 </a:t>
                </a:r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C3503ED-9E06-4B7E-9EFA-AD6A835E25DF}"/>
              </a:ext>
            </a:extLst>
          </p:cNvPr>
          <p:cNvSpPr txBox="1"/>
          <p:nvPr/>
        </p:nvSpPr>
        <p:spPr>
          <a:xfrm>
            <a:off x="377317" y="889352"/>
            <a:ext cx="755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BOX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9144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667C5A-678D-4E9B-990F-7F258DA7B544}"/>
              </a:ext>
            </a:extLst>
          </p:cNvPr>
          <p:cNvSpPr txBox="1"/>
          <p:nvPr/>
        </p:nvSpPr>
        <p:spPr>
          <a:xfrm>
            <a:off x="4301650" y="1029630"/>
            <a:ext cx="5626861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01. 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주제 소개</a:t>
            </a:r>
            <a:endParaRPr lang="en-US" altLang="ko-KR" sz="2800" dirty="0" smtClean="0">
              <a:solidFill>
                <a:schemeClr val="bg1">
                  <a:lumMod val="50000"/>
                </a:schemeClr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    02.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사용 데이터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       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03.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데이터 전처리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            04.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모델 구조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                05.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결과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                    06.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결론 및 기대효과</a:t>
            </a:r>
            <a:endParaRPr lang="ko-KR" altLang="en-US" sz="2800" dirty="0">
              <a:solidFill>
                <a:schemeClr val="bg1">
                  <a:lumMod val="50000"/>
                </a:schemeClr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5070A2-A446-424B-842F-9B50D919AAA3}"/>
              </a:ext>
            </a:extLst>
          </p:cNvPr>
          <p:cNvSpPr txBox="1"/>
          <p:nvPr/>
        </p:nvSpPr>
        <p:spPr>
          <a:xfrm>
            <a:off x="98612" y="916246"/>
            <a:ext cx="2558906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a타이틀고딕5" panose="02020600000000000000" pitchFamily="18" charset="-127"/>
                <a:ea typeface="a타이틀고딕5" panose="02020600000000000000" pitchFamily="18" charset="-127"/>
              </a:rPr>
              <a:t>CONTENTS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a타이틀고딕5" panose="02020600000000000000" pitchFamily="18" charset="-127"/>
              <a:ea typeface="a타이틀고딕5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052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8EE530A-75F7-4348-9082-FE5A5222CB7D}"/>
              </a:ext>
            </a:extLst>
          </p:cNvPr>
          <p:cNvSpPr/>
          <p:nvPr/>
        </p:nvSpPr>
        <p:spPr>
          <a:xfrm>
            <a:off x="3848284" y="4485374"/>
            <a:ext cx="1439897" cy="100521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67866" algn="ctr">
              <a:lnSpc>
                <a:spcPct val="150000"/>
              </a:lnSpc>
            </a:pPr>
            <a:r>
              <a:rPr lang="en-US" altLang="ko-KR" sz="135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STEP. 01</a:t>
            </a:r>
          </a:p>
          <a:p>
            <a:pPr marL="67866" algn="ctr">
              <a:lnSpc>
                <a:spcPct val="150000"/>
              </a:lnSpc>
            </a:pPr>
            <a:r>
              <a:rPr lang="ko-KR" altLang="en-US" sz="900" dirty="0">
                <a:solidFill>
                  <a:srgbClr val="A2A9B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본인이 설명하고 싶은</a:t>
            </a:r>
            <a:endParaRPr lang="en-US" altLang="ko-KR" sz="900" dirty="0">
              <a:solidFill>
                <a:srgbClr val="A2A9B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67866" algn="ctr">
              <a:lnSpc>
                <a:spcPct val="150000"/>
              </a:lnSpc>
            </a:pPr>
            <a:r>
              <a:rPr lang="ko-KR" altLang="en-US" sz="900" dirty="0">
                <a:solidFill>
                  <a:srgbClr val="A2A9B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내용에 관하여 텍스트를</a:t>
            </a:r>
            <a:endParaRPr lang="en-US" altLang="ko-KR" sz="900" dirty="0">
              <a:solidFill>
                <a:srgbClr val="A2A9B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67866" algn="ctr">
              <a:lnSpc>
                <a:spcPct val="150000"/>
              </a:lnSpc>
            </a:pPr>
            <a:r>
              <a:rPr lang="ko-KR" altLang="en-US" sz="900" dirty="0">
                <a:solidFill>
                  <a:srgbClr val="A2A9B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입력해 주세요</a:t>
            </a:r>
            <a:r>
              <a:rPr lang="en-US" altLang="ko-KR" sz="900" dirty="0">
                <a:solidFill>
                  <a:srgbClr val="A2A9B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6DDCE26-057F-4888-BD7F-B6250B5BB8FF}"/>
              </a:ext>
            </a:extLst>
          </p:cNvPr>
          <p:cNvGrpSpPr/>
          <p:nvPr/>
        </p:nvGrpSpPr>
        <p:grpSpPr>
          <a:xfrm>
            <a:off x="3368015" y="1975771"/>
            <a:ext cx="2400435" cy="2066276"/>
            <a:chOff x="3547125" y="1975771"/>
            <a:chExt cx="2400435" cy="206627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BF6F634-B217-4EBE-920A-70801D46EDB0}"/>
                </a:ext>
              </a:extLst>
            </p:cNvPr>
            <p:cNvSpPr/>
            <p:nvPr/>
          </p:nvSpPr>
          <p:spPr>
            <a:xfrm>
              <a:off x="3547125" y="1975771"/>
              <a:ext cx="2400433" cy="206627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AB4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50" dirty="0">
                  <a:solidFill>
                    <a:schemeClr val="bg1">
                      <a:lumMod val="50000"/>
                    </a:schemeClr>
                  </a:solidFill>
                </a:rPr>
                <a:t>사진을 넣어주세요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FF61BEC-0223-4A93-A250-E6ED74799A92}"/>
                </a:ext>
              </a:extLst>
            </p:cNvPr>
            <p:cNvSpPr/>
            <p:nvPr/>
          </p:nvSpPr>
          <p:spPr>
            <a:xfrm>
              <a:off x="3547125" y="1975771"/>
              <a:ext cx="2400435" cy="450234"/>
            </a:xfrm>
            <a:prstGeom prst="rect">
              <a:avLst/>
            </a:prstGeom>
            <a:solidFill>
              <a:srgbClr val="FEECF9">
                <a:alpha val="65000"/>
              </a:srgbClr>
            </a:solidFill>
            <a:ln>
              <a:solidFill>
                <a:srgbClr val="FAB4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50000"/>
                    </a:schemeClr>
                  </a:solidFill>
                  <a:latin typeface="Noto Sans CJK SC Regular" panose="020B0500000000000000" pitchFamily="34" charset="-127"/>
                  <a:ea typeface="Noto Sans CJK SC Regular" panose="020B0500000000000000" pitchFamily="34" charset="-127"/>
                </a:rPr>
                <a:t>CONTENTS 01 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CEF6224-04D5-4EA0-AE4A-35D0F442C2C0}"/>
              </a:ext>
            </a:extLst>
          </p:cNvPr>
          <p:cNvGrpSpPr/>
          <p:nvPr/>
        </p:nvGrpSpPr>
        <p:grpSpPr>
          <a:xfrm>
            <a:off x="6188201" y="1975771"/>
            <a:ext cx="2400435" cy="3514815"/>
            <a:chOff x="3547125" y="1975771"/>
            <a:chExt cx="2400435" cy="351481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AB7D655-A252-403D-AF45-011FDC8015A1}"/>
                </a:ext>
              </a:extLst>
            </p:cNvPr>
            <p:cNvSpPr/>
            <p:nvPr/>
          </p:nvSpPr>
          <p:spPr>
            <a:xfrm>
              <a:off x="4027394" y="4485374"/>
              <a:ext cx="1439897" cy="100521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67866" algn="ctr">
                <a:lnSpc>
                  <a:spcPct val="150000"/>
                </a:lnSpc>
              </a:pPr>
              <a:r>
                <a:rPr lang="en-US" altLang="ko-KR" sz="1350" b="1" u="sng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STEP. 02</a:t>
              </a:r>
            </a:p>
            <a:p>
              <a:pPr marL="67866" algn="ctr">
                <a:lnSpc>
                  <a:spcPct val="150000"/>
                </a:lnSpc>
              </a:pPr>
              <a:r>
                <a:rPr lang="ko-KR" altLang="en-US" sz="900" dirty="0">
                  <a:solidFill>
                    <a:srgbClr val="A2A9B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본인이 설명하고 싶은</a:t>
              </a:r>
              <a:endParaRPr lang="en-US" altLang="ko-KR" sz="900" dirty="0">
                <a:solidFill>
                  <a:srgbClr val="A2A9B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  <a:p>
              <a:pPr marL="67866" algn="ctr">
                <a:lnSpc>
                  <a:spcPct val="150000"/>
                </a:lnSpc>
              </a:pPr>
              <a:r>
                <a:rPr lang="ko-KR" altLang="en-US" sz="900" dirty="0">
                  <a:solidFill>
                    <a:srgbClr val="A2A9B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내용에 관하여 텍스트를</a:t>
              </a:r>
              <a:endParaRPr lang="en-US" altLang="ko-KR" sz="900" dirty="0">
                <a:solidFill>
                  <a:srgbClr val="A2A9B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  <a:p>
              <a:pPr marL="67866" algn="ctr">
                <a:lnSpc>
                  <a:spcPct val="150000"/>
                </a:lnSpc>
              </a:pPr>
              <a:r>
                <a:rPr lang="ko-KR" altLang="en-US" sz="900" dirty="0">
                  <a:solidFill>
                    <a:srgbClr val="A2A9B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입력해 주세요</a:t>
              </a:r>
              <a:r>
                <a:rPr lang="en-US" altLang="ko-KR" sz="900" dirty="0">
                  <a:solidFill>
                    <a:srgbClr val="A2A9B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.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DC6EAE0-5D0F-41B8-B93B-D163168A5EA0}"/>
                </a:ext>
              </a:extLst>
            </p:cNvPr>
            <p:cNvGrpSpPr/>
            <p:nvPr/>
          </p:nvGrpSpPr>
          <p:grpSpPr>
            <a:xfrm>
              <a:off x="3547125" y="1975771"/>
              <a:ext cx="2400435" cy="2066276"/>
              <a:chOff x="3547125" y="1975771"/>
              <a:chExt cx="2400435" cy="2066276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B2E94BD3-CAED-4DF9-B339-1178BF360D20}"/>
                  </a:ext>
                </a:extLst>
              </p:cNvPr>
              <p:cNvSpPr/>
              <p:nvPr/>
            </p:nvSpPr>
            <p:spPr>
              <a:xfrm>
                <a:off x="3547125" y="1975771"/>
                <a:ext cx="2400433" cy="20662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AB4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50" dirty="0">
                    <a:solidFill>
                      <a:prstClr val="white"/>
                    </a:solidFill>
                  </a:rPr>
                  <a:t>IM</a:t>
                </a:r>
                <a:r>
                  <a:rPr lang="ko-KR" altLang="en-US" sz="1350" dirty="0">
                    <a:solidFill>
                      <a:schemeClr val="bg1">
                        <a:lumMod val="50000"/>
                      </a:schemeClr>
                    </a:solidFill>
                  </a:rPr>
                  <a:t>사진을 넣어주세요</a:t>
                </a:r>
                <a:r>
                  <a:rPr lang="en-US" altLang="ko-KR" sz="1350" dirty="0">
                    <a:solidFill>
                      <a:prstClr val="white"/>
                    </a:solidFill>
                  </a:rPr>
                  <a:t>G</a:t>
                </a:r>
                <a:endParaRPr lang="ko-KR" altLang="en-US" sz="13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C481C81-88B3-44B9-9B26-7728BADD6814}"/>
                  </a:ext>
                </a:extLst>
              </p:cNvPr>
              <p:cNvSpPr/>
              <p:nvPr/>
            </p:nvSpPr>
            <p:spPr>
              <a:xfrm>
                <a:off x="3547125" y="1975771"/>
                <a:ext cx="2400435" cy="450234"/>
              </a:xfrm>
              <a:prstGeom prst="rect">
                <a:avLst/>
              </a:prstGeom>
              <a:solidFill>
                <a:srgbClr val="FEECF9">
                  <a:alpha val="65000"/>
                </a:srgbClr>
              </a:solidFill>
              <a:ln>
                <a:solidFill>
                  <a:srgbClr val="FAB4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bg1">
                        <a:lumMod val="50000"/>
                      </a:schemeClr>
                    </a:solidFill>
                    <a:latin typeface="Noto Sans CJK SC Regular" panose="020B0500000000000000" pitchFamily="34" charset="-127"/>
                    <a:ea typeface="Noto Sans CJK SC Regular" panose="020B0500000000000000" pitchFamily="34" charset="-127"/>
                  </a:rPr>
                  <a:t>CONTENTS 02 </a:t>
                </a:r>
              </a:p>
            </p:txBody>
          </p:sp>
        </p:grp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5C11920-8F36-414A-82CE-E772E61DB4B2}"/>
              </a:ext>
            </a:extLst>
          </p:cNvPr>
          <p:cNvGrpSpPr/>
          <p:nvPr/>
        </p:nvGrpSpPr>
        <p:grpSpPr>
          <a:xfrm>
            <a:off x="8951828" y="1975771"/>
            <a:ext cx="2400435" cy="3514815"/>
            <a:chOff x="3547125" y="1975771"/>
            <a:chExt cx="2400435" cy="351481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5BD3725-C0D8-4F2F-917F-87C04FE29240}"/>
                </a:ext>
              </a:extLst>
            </p:cNvPr>
            <p:cNvSpPr/>
            <p:nvPr/>
          </p:nvSpPr>
          <p:spPr>
            <a:xfrm>
              <a:off x="4027394" y="4485374"/>
              <a:ext cx="1439897" cy="100521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67866" algn="ctr">
                <a:lnSpc>
                  <a:spcPct val="150000"/>
                </a:lnSpc>
              </a:pPr>
              <a:r>
                <a:rPr lang="en-US" altLang="ko-KR" sz="1350" b="1" u="sng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STEP. 03</a:t>
              </a:r>
            </a:p>
            <a:p>
              <a:pPr marL="67866" algn="ctr">
                <a:lnSpc>
                  <a:spcPct val="150000"/>
                </a:lnSpc>
              </a:pPr>
              <a:r>
                <a:rPr lang="ko-KR" altLang="en-US" sz="900" dirty="0">
                  <a:solidFill>
                    <a:srgbClr val="A2A9B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본인이 설명하고 싶은</a:t>
              </a:r>
              <a:endParaRPr lang="en-US" altLang="ko-KR" sz="900" dirty="0">
                <a:solidFill>
                  <a:srgbClr val="A2A9B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  <a:p>
              <a:pPr marL="67866" algn="ctr">
                <a:lnSpc>
                  <a:spcPct val="150000"/>
                </a:lnSpc>
              </a:pPr>
              <a:r>
                <a:rPr lang="ko-KR" altLang="en-US" sz="900" dirty="0">
                  <a:solidFill>
                    <a:srgbClr val="A2A9B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내용에 관하여 텍스트를</a:t>
              </a:r>
              <a:endParaRPr lang="en-US" altLang="ko-KR" sz="900" dirty="0">
                <a:solidFill>
                  <a:srgbClr val="A2A9B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  <a:p>
              <a:pPr marL="67866" algn="ctr">
                <a:lnSpc>
                  <a:spcPct val="150000"/>
                </a:lnSpc>
              </a:pPr>
              <a:r>
                <a:rPr lang="ko-KR" altLang="en-US" sz="900" dirty="0">
                  <a:solidFill>
                    <a:srgbClr val="A2A9B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입력해 주세요</a:t>
              </a:r>
              <a:r>
                <a:rPr lang="en-US" altLang="ko-KR" sz="900" dirty="0">
                  <a:solidFill>
                    <a:srgbClr val="A2A9B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.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41E5F43-2D69-4866-BACD-C7E72E04BBF7}"/>
                </a:ext>
              </a:extLst>
            </p:cNvPr>
            <p:cNvGrpSpPr/>
            <p:nvPr/>
          </p:nvGrpSpPr>
          <p:grpSpPr>
            <a:xfrm>
              <a:off x="3547125" y="1975771"/>
              <a:ext cx="2400435" cy="2066276"/>
              <a:chOff x="3547125" y="1975771"/>
              <a:chExt cx="2400435" cy="2066276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03E422C-62B7-4C18-B8B9-C634846A8661}"/>
                  </a:ext>
                </a:extLst>
              </p:cNvPr>
              <p:cNvSpPr/>
              <p:nvPr/>
            </p:nvSpPr>
            <p:spPr>
              <a:xfrm>
                <a:off x="3547125" y="1975771"/>
                <a:ext cx="2400433" cy="20662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AB4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50" dirty="0">
                    <a:solidFill>
                      <a:prstClr val="white"/>
                    </a:solidFill>
                  </a:rPr>
                  <a:t>IM</a:t>
                </a:r>
                <a:r>
                  <a:rPr lang="ko-KR" altLang="en-US" sz="1350" dirty="0">
                    <a:solidFill>
                      <a:schemeClr val="bg1">
                        <a:lumMod val="50000"/>
                      </a:schemeClr>
                    </a:solidFill>
                  </a:rPr>
                  <a:t>사진을 넣어주세요</a:t>
                </a:r>
                <a:r>
                  <a:rPr lang="en-US" altLang="ko-KR" sz="1350" dirty="0">
                    <a:solidFill>
                      <a:prstClr val="white"/>
                    </a:solidFill>
                  </a:rPr>
                  <a:t>G</a:t>
                </a:r>
                <a:endParaRPr lang="ko-KR" altLang="en-US" sz="13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C12A59E-F138-40F6-929C-603330B32AB4}"/>
                  </a:ext>
                </a:extLst>
              </p:cNvPr>
              <p:cNvSpPr/>
              <p:nvPr/>
            </p:nvSpPr>
            <p:spPr>
              <a:xfrm>
                <a:off x="3547125" y="1975771"/>
                <a:ext cx="2400435" cy="450234"/>
              </a:xfrm>
              <a:prstGeom prst="rect">
                <a:avLst/>
              </a:prstGeom>
              <a:solidFill>
                <a:srgbClr val="FEECF9">
                  <a:alpha val="65000"/>
                </a:srgbClr>
              </a:solidFill>
              <a:ln>
                <a:solidFill>
                  <a:srgbClr val="FAB4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bg1">
                        <a:lumMod val="50000"/>
                      </a:schemeClr>
                    </a:solidFill>
                    <a:latin typeface="Noto Sans CJK SC Regular" panose="020B0500000000000000" pitchFamily="34" charset="-127"/>
                    <a:ea typeface="Noto Sans CJK SC Regular" panose="020B0500000000000000" pitchFamily="34" charset="-127"/>
                  </a:rPr>
                  <a:t>CONTENTS 03</a:t>
                </a: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7656600-6C89-4C14-8280-90D409835923}"/>
              </a:ext>
            </a:extLst>
          </p:cNvPr>
          <p:cNvSpPr txBox="1"/>
          <p:nvPr/>
        </p:nvSpPr>
        <p:spPr>
          <a:xfrm>
            <a:off x="377317" y="889352"/>
            <a:ext cx="755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BOX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5896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6E6F0A-CFF9-49E8-B12B-CC6F69C5D3FA}"/>
              </a:ext>
            </a:extLst>
          </p:cNvPr>
          <p:cNvSpPr txBox="1"/>
          <p:nvPr/>
        </p:nvSpPr>
        <p:spPr>
          <a:xfrm>
            <a:off x="377317" y="889352"/>
            <a:ext cx="2019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TYPOGRAPHY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6000FE8-A8BA-411C-92FD-738AADAB6224}"/>
              </a:ext>
            </a:extLst>
          </p:cNvPr>
          <p:cNvGrpSpPr/>
          <p:nvPr/>
        </p:nvGrpSpPr>
        <p:grpSpPr>
          <a:xfrm>
            <a:off x="4581960" y="1699081"/>
            <a:ext cx="4929177" cy="2998569"/>
            <a:chOff x="4345781" y="1821629"/>
            <a:chExt cx="4929177" cy="299856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8E1DF57-EA33-45F5-BD8F-84218B3F0149}"/>
                </a:ext>
              </a:extLst>
            </p:cNvPr>
            <p:cNvSpPr/>
            <p:nvPr/>
          </p:nvSpPr>
          <p:spPr>
            <a:xfrm>
              <a:off x="4345781" y="1821629"/>
              <a:ext cx="2508652" cy="18620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500" dirty="0">
                  <a:solidFill>
                    <a:srgbClr val="EA54AA"/>
                  </a:solidFill>
                  <a:latin typeface="Noto Sans CJK KR Black" panose="020B0A00000000000000" pitchFamily="34" charset="-127"/>
                  <a:ea typeface="Noto Sans CJK KR Black" panose="020B0A00000000000000" pitchFamily="34" charset="-127"/>
                </a:rPr>
                <a:t>Ce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40C8AB4-E6EF-4677-BEC3-4225D9F7EC59}"/>
                </a:ext>
              </a:extLst>
            </p:cNvPr>
            <p:cNvSpPr/>
            <p:nvPr/>
          </p:nvSpPr>
          <p:spPr>
            <a:xfrm>
              <a:off x="6766306" y="2958150"/>
              <a:ext cx="2508652" cy="18620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500" dirty="0">
                  <a:solidFill>
                    <a:srgbClr val="EA54AA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Ho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D59E58E9-A867-4CCF-8625-AF0078797F6A}"/>
                </a:ext>
              </a:extLst>
            </p:cNvPr>
            <p:cNvCxnSpPr/>
            <p:nvPr/>
          </p:nvCxnSpPr>
          <p:spPr>
            <a:xfrm flipH="1">
              <a:off x="6219281" y="2509532"/>
              <a:ext cx="1307366" cy="1473620"/>
            </a:xfrm>
            <a:prstGeom prst="line">
              <a:avLst/>
            </a:prstGeom>
            <a:ln w="57150">
              <a:solidFill>
                <a:srgbClr val="EA54A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37C5330-D687-4203-BBC2-4BB0ADDEC175}"/>
              </a:ext>
            </a:extLst>
          </p:cNvPr>
          <p:cNvSpPr txBox="1"/>
          <p:nvPr/>
        </p:nvSpPr>
        <p:spPr>
          <a:xfrm>
            <a:off x="5005748" y="4748062"/>
            <a:ext cx="4081601" cy="573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 필명을 가지고 재미있는 </a:t>
            </a:r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타이포그래피를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만들어 보았습니다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여러분들도 한번 만들어보세요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246611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2E79AC-804E-4287-A300-DD80C8900A2F}"/>
              </a:ext>
            </a:extLst>
          </p:cNvPr>
          <p:cNvSpPr txBox="1"/>
          <p:nvPr/>
        </p:nvSpPr>
        <p:spPr>
          <a:xfrm>
            <a:off x="377317" y="889352"/>
            <a:ext cx="16706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PPT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 템플릿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다운로드 및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암호 안내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A0368-6749-4CDD-A0FB-163F3BB8D429}"/>
              </a:ext>
            </a:extLst>
          </p:cNvPr>
          <p:cNvSpPr txBox="1"/>
          <p:nvPr/>
        </p:nvSpPr>
        <p:spPr>
          <a:xfrm>
            <a:off x="3241143" y="659465"/>
            <a:ext cx="8320133" cy="55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1.   ‘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치키홍 아트월드’  네이버 블로그 이웃 추가 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  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글에서 첨부파일 다운로드하기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3.  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인스타그램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@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cheekyhong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치키홍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팔로우하기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!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4.  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팔로우한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인스타그램으로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비밀번호 문의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DM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보내기</a:t>
            </a:r>
          </a:p>
          <a:p>
            <a:pPr>
              <a:lnSpc>
                <a:spcPct val="250000"/>
              </a:lnSpc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  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DM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보낼때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다운받은 파일 이름을 같이 보내주세요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!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    ex.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사다리꼴블루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_PPT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템플릿 다운받았습니다</a:t>
            </a:r>
          </a:p>
          <a:p>
            <a:pPr>
              <a:lnSpc>
                <a:spcPct val="250000"/>
              </a:lnSpc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   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팔로우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안하거나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제목없이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디엠보내면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답장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안합니다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5.  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암호 압축 풀고 멋지게 사용하기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! 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알집 사용 추천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2192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44729E-F607-4080-956E-BD2632D0ED15}"/>
              </a:ext>
            </a:extLst>
          </p:cNvPr>
          <p:cNvSpPr txBox="1"/>
          <p:nvPr/>
        </p:nvSpPr>
        <p:spPr>
          <a:xfrm>
            <a:off x="377317" y="889352"/>
            <a:ext cx="16374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PPT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 템플릿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사용 범위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및 제한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169FFE-3ACA-40AC-A98E-B4CF8C56D480}"/>
              </a:ext>
            </a:extLst>
          </p:cNvPr>
          <p:cNvSpPr txBox="1"/>
          <p:nvPr/>
        </p:nvSpPr>
        <p:spPr>
          <a:xfrm>
            <a:off x="3241143" y="659465"/>
            <a:ext cx="8320133" cy="344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1.  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학교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과제용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OK (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수행평가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팀별과제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공모전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보고서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PT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  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직장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사내용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OK 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보고서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PT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3.  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상업적 활동과 연관된 모든 사용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4.  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개인적 활동을 벗어난 공간이나 커뮤니티 사이트 배포 게시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 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5.  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자료를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차수정 하여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재배포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게시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41019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E7A9D8-1C36-43F8-98FA-0DCDF02B1663}"/>
              </a:ext>
            </a:extLst>
          </p:cNvPr>
          <p:cNvSpPr txBox="1"/>
          <p:nvPr/>
        </p:nvSpPr>
        <p:spPr>
          <a:xfrm>
            <a:off x="3241143" y="650038"/>
            <a:ext cx="8320133" cy="413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1.  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자료는 개인용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&amp;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비상업용으로만 사용 가능합니다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  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무단 도용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배포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상업적 사용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2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차 수정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3.  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위의 사항을 어길 시 법적 처벌을 받을 수 있습니다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4.  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블로그내 모든 저작권은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치키홍에게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있습니다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5.  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디자인 및 저작물 문의는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cheekyhodori@naver.com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메일 주세요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6.  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 시 공감과 댓글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인스타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@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cheekyhong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팔로우는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힘이납니다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922CD1-2717-48E7-9FEE-F1AA26F7F6EE}"/>
              </a:ext>
            </a:extLst>
          </p:cNvPr>
          <p:cNvSpPr txBox="1"/>
          <p:nvPr/>
        </p:nvSpPr>
        <p:spPr>
          <a:xfrm>
            <a:off x="377321" y="889355"/>
            <a:ext cx="22381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저작권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및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사용시 유의사항</a:t>
            </a:r>
          </a:p>
        </p:txBody>
      </p:sp>
    </p:spTree>
    <p:extLst>
      <p:ext uri="{BB962C8B-B14F-4D97-AF65-F5344CB8AC3E}">
        <p14:creationId xmlns:p14="http://schemas.microsoft.com/office/powerpoint/2010/main" val="2365845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7569B06-8BAD-4240-BBF2-62919BB07DFB}"/>
              </a:ext>
            </a:extLst>
          </p:cNvPr>
          <p:cNvSpPr txBox="1"/>
          <p:nvPr/>
        </p:nvSpPr>
        <p:spPr>
          <a:xfrm>
            <a:off x="2899201" y="2265726"/>
            <a:ext cx="63936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300" dirty="0">
                <a:solidFill>
                  <a:srgbClr val="EA54AA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THANK YOU!</a:t>
            </a:r>
            <a:endParaRPr lang="ko-KR" altLang="en-US" sz="7200" spc="300" dirty="0">
              <a:solidFill>
                <a:srgbClr val="EA54AA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489EAB-9BE1-41E1-8DB5-9C8926DDEFE0}"/>
              </a:ext>
            </a:extLst>
          </p:cNvPr>
          <p:cNvSpPr txBox="1"/>
          <p:nvPr/>
        </p:nvSpPr>
        <p:spPr>
          <a:xfrm>
            <a:off x="4885578" y="3404105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600" dirty="0">
                <a:solidFill>
                  <a:srgbClr val="EA54AA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감사합니다</a:t>
            </a:r>
            <a:r>
              <a:rPr lang="en-US" altLang="ko-KR" sz="2800" spc="600" dirty="0">
                <a:solidFill>
                  <a:srgbClr val="EA54AA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!</a:t>
            </a:r>
            <a:endParaRPr lang="ko-KR" altLang="en-US" sz="2800" spc="600" dirty="0">
              <a:solidFill>
                <a:srgbClr val="EA54AA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7696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6E6F0A-CFF9-49E8-B12B-CC6F69C5D3FA}"/>
              </a:ext>
            </a:extLst>
          </p:cNvPr>
          <p:cNvSpPr txBox="1"/>
          <p:nvPr/>
        </p:nvSpPr>
        <p:spPr>
          <a:xfrm>
            <a:off x="304800" y="925211"/>
            <a:ext cx="1970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  <a:latin typeface="a타이틀고딕5" panose="02020600000000000000" pitchFamily="18" charset="-127"/>
                <a:ea typeface="a타이틀고딕5" panose="02020600000000000000" pitchFamily="18" charset="-127"/>
              </a:rPr>
              <a:t>주제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a타이틀고딕5" panose="02020600000000000000" pitchFamily="18" charset="-127"/>
                <a:ea typeface="a타이틀고딕5" panose="02020600000000000000" pitchFamily="18" charset="-127"/>
              </a:rPr>
              <a:t>소개</a:t>
            </a:r>
            <a:endParaRPr lang="ko-KR" altLang="en-US" sz="3600" dirty="0">
              <a:solidFill>
                <a:schemeClr val="bg1">
                  <a:lumMod val="50000"/>
                </a:schemeClr>
              </a:solidFill>
              <a:latin typeface="a타이틀고딕5" panose="02020600000000000000" pitchFamily="18" charset="-127"/>
              <a:ea typeface="a타이틀고딕5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3E62FA-2AB7-47E1-BD7E-C223622A0F18}"/>
              </a:ext>
            </a:extLst>
          </p:cNvPr>
          <p:cNvSpPr txBox="1"/>
          <p:nvPr/>
        </p:nvSpPr>
        <p:spPr>
          <a:xfrm>
            <a:off x="3736029" y="1780620"/>
            <a:ext cx="680224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spc="600" dirty="0">
                <a:solidFill>
                  <a:srgbClr val="EA54AA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TRAPEZOID</a:t>
            </a:r>
          </a:p>
          <a:p>
            <a:pPr algn="ctr"/>
            <a:r>
              <a:rPr lang="en-US" altLang="ko-KR" sz="8000" dirty="0">
                <a:solidFill>
                  <a:srgbClr val="EA54AA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SIDEBAR</a:t>
            </a:r>
          </a:p>
          <a:p>
            <a:pPr algn="ctr"/>
            <a:r>
              <a:rPr lang="en-US" altLang="ko-KR" sz="8000" dirty="0">
                <a:solidFill>
                  <a:srgbClr val="EA54AA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PPT DESIGN</a:t>
            </a:r>
          </a:p>
        </p:txBody>
      </p:sp>
    </p:spTree>
    <p:extLst>
      <p:ext uri="{BB962C8B-B14F-4D97-AF65-F5344CB8AC3E}">
        <p14:creationId xmlns:p14="http://schemas.microsoft.com/office/powerpoint/2010/main" val="65198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6E6F0A-CFF9-49E8-B12B-CC6F69C5D3FA}"/>
              </a:ext>
            </a:extLst>
          </p:cNvPr>
          <p:cNvSpPr txBox="1"/>
          <p:nvPr/>
        </p:nvSpPr>
        <p:spPr>
          <a:xfrm>
            <a:off x="152400" y="925211"/>
            <a:ext cx="2382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a타이틀고딕5" panose="02020600000000000000" pitchFamily="18" charset="-127"/>
                <a:ea typeface="a타이틀고딕5" panose="02020600000000000000" pitchFamily="18" charset="-127"/>
              </a:rPr>
              <a:t>사용 데이터</a:t>
            </a:r>
            <a:endParaRPr lang="ko-KR" altLang="en-US" sz="3600" dirty="0">
              <a:solidFill>
                <a:schemeClr val="bg1">
                  <a:lumMod val="50000"/>
                </a:schemeClr>
              </a:solidFill>
              <a:latin typeface="a타이틀고딕5" panose="02020600000000000000" pitchFamily="18" charset="-127"/>
              <a:ea typeface="a타이틀고딕5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3E62FA-2AB7-47E1-BD7E-C223622A0F18}"/>
              </a:ext>
            </a:extLst>
          </p:cNvPr>
          <p:cNvSpPr txBox="1"/>
          <p:nvPr/>
        </p:nvSpPr>
        <p:spPr>
          <a:xfrm>
            <a:off x="3736029" y="1780620"/>
            <a:ext cx="680224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spc="600" dirty="0">
                <a:solidFill>
                  <a:srgbClr val="EA54AA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TRAPEZOID</a:t>
            </a:r>
          </a:p>
          <a:p>
            <a:pPr algn="ctr"/>
            <a:r>
              <a:rPr lang="en-US" altLang="ko-KR" sz="8000" dirty="0">
                <a:solidFill>
                  <a:srgbClr val="EA54AA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SIDEBAR</a:t>
            </a:r>
          </a:p>
          <a:p>
            <a:pPr algn="ctr"/>
            <a:r>
              <a:rPr lang="en-US" altLang="ko-KR" sz="8000" dirty="0">
                <a:solidFill>
                  <a:srgbClr val="EA54AA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PPT DESIGN</a:t>
            </a:r>
          </a:p>
        </p:txBody>
      </p:sp>
    </p:spTree>
    <p:extLst>
      <p:ext uri="{BB962C8B-B14F-4D97-AF65-F5344CB8AC3E}">
        <p14:creationId xmlns:p14="http://schemas.microsoft.com/office/powerpoint/2010/main" val="239518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6E6F0A-CFF9-49E8-B12B-CC6F69C5D3FA}"/>
              </a:ext>
            </a:extLst>
          </p:cNvPr>
          <p:cNvSpPr txBox="1"/>
          <p:nvPr/>
        </p:nvSpPr>
        <p:spPr>
          <a:xfrm>
            <a:off x="0" y="934175"/>
            <a:ext cx="2765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a타이틀고딕5" panose="02020600000000000000" pitchFamily="18" charset="-127"/>
                <a:ea typeface="a타이틀고딕5" panose="02020600000000000000" pitchFamily="18" charset="-127"/>
              </a:rPr>
              <a:t>데이터 전처리</a:t>
            </a:r>
            <a:endParaRPr lang="ko-KR" altLang="en-US" sz="3600" dirty="0">
              <a:solidFill>
                <a:schemeClr val="bg1">
                  <a:lumMod val="50000"/>
                </a:schemeClr>
              </a:solidFill>
              <a:latin typeface="a타이틀고딕5" panose="02020600000000000000" pitchFamily="18" charset="-127"/>
              <a:ea typeface="a타이틀고딕5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3E62FA-2AB7-47E1-BD7E-C223622A0F18}"/>
              </a:ext>
            </a:extLst>
          </p:cNvPr>
          <p:cNvSpPr txBox="1"/>
          <p:nvPr/>
        </p:nvSpPr>
        <p:spPr>
          <a:xfrm>
            <a:off x="3736029" y="1780620"/>
            <a:ext cx="680224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spc="600" dirty="0">
                <a:solidFill>
                  <a:srgbClr val="EA54AA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TRAPEZOID</a:t>
            </a:r>
          </a:p>
          <a:p>
            <a:pPr algn="ctr"/>
            <a:r>
              <a:rPr lang="en-US" altLang="ko-KR" sz="8000" dirty="0">
                <a:solidFill>
                  <a:srgbClr val="EA54AA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SIDEBAR</a:t>
            </a:r>
          </a:p>
          <a:p>
            <a:pPr algn="ctr"/>
            <a:r>
              <a:rPr lang="en-US" altLang="ko-KR" sz="8000" dirty="0">
                <a:solidFill>
                  <a:srgbClr val="EA54AA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PPT DESIGN</a:t>
            </a:r>
          </a:p>
        </p:txBody>
      </p:sp>
    </p:spTree>
    <p:extLst>
      <p:ext uri="{BB962C8B-B14F-4D97-AF65-F5344CB8AC3E}">
        <p14:creationId xmlns:p14="http://schemas.microsoft.com/office/powerpoint/2010/main" val="69462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F253780C-54BF-40F3-8743-1BE9FBCC4253}"/>
              </a:ext>
            </a:extLst>
          </p:cNvPr>
          <p:cNvGrpSpPr/>
          <p:nvPr/>
        </p:nvGrpSpPr>
        <p:grpSpPr>
          <a:xfrm>
            <a:off x="5695158" y="1493548"/>
            <a:ext cx="2686245" cy="2686245"/>
            <a:chOff x="5695158" y="1493548"/>
            <a:chExt cx="2686245" cy="2686245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0F6EE03-85C3-469D-83B2-88B5E0A6CC2C}"/>
                </a:ext>
              </a:extLst>
            </p:cNvPr>
            <p:cNvSpPr/>
            <p:nvPr/>
          </p:nvSpPr>
          <p:spPr>
            <a:xfrm>
              <a:off x="5695158" y="1493548"/>
              <a:ext cx="2686245" cy="2686245"/>
            </a:xfrm>
            <a:prstGeom prst="ellipse">
              <a:avLst/>
            </a:prstGeom>
            <a:solidFill>
              <a:srgbClr val="FDDBF4"/>
            </a:solidFill>
            <a:ln w="3175">
              <a:solidFill>
                <a:srgbClr val="FAB4E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noFill/>
                  <a:prstDash val="sysDot"/>
                </a:ln>
                <a:solidFill>
                  <a:srgbClr val="00B0F0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EBEF7BA-9E90-4C0F-989E-59D7189A4D92}"/>
                </a:ext>
              </a:extLst>
            </p:cNvPr>
            <p:cNvSpPr/>
            <p:nvPr/>
          </p:nvSpPr>
          <p:spPr>
            <a:xfrm>
              <a:off x="5766268" y="1564658"/>
              <a:ext cx="2544024" cy="254402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AB4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noFill/>
                    <a:prstDash val="sysDot"/>
                  </a:ln>
                  <a:solidFill>
                    <a:srgbClr val="EA54AA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TEXT</a:t>
              </a:r>
              <a:r>
                <a:rPr lang="ko-KR" altLang="en-US" dirty="0">
                  <a:ln>
                    <a:noFill/>
                    <a:prstDash val="sysDot"/>
                  </a:ln>
                  <a:solidFill>
                    <a:srgbClr val="EA54AA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 </a:t>
              </a:r>
              <a:r>
                <a:rPr lang="en-US" altLang="ko-KR" dirty="0">
                  <a:ln>
                    <a:noFill/>
                    <a:prstDash val="sysDot"/>
                  </a:ln>
                  <a:solidFill>
                    <a:srgbClr val="EA54AA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02</a:t>
              </a:r>
              <a:endParaRPr lang="ko-KR" altLang="en-US" dirty="0">
                <a:ln>
                  <a:noFill/>
                  <a:prstDash val="sysDot"/>
                </a:ln>
                <a:solidFill>
                  <a:srgbClr val="EA54AA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43D17C1-B0E2-46DB-A45F-2037150D72A5}"/>
              </a:ext>
            </a:extLst>
          </p:cNvPr>
          <p:cNvSpPr txBox="1"/>
          <p:nvPr/>
        </p:nvSpPr>
        <p:spPr>
          <a:xfrm>
            <a:off x="377317" y="889352"/>
            <a:ext cx="115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CIRCLE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13E5D01-961A-455E-97EB-603EC58F8439}"/>
              </a:ext>
            </a:extLst>
          </p:cNvPr>
          <p:cNvGrpSpPr/>
          <p:nvPr/>
        </p:nvGrpSpPr>
        <p:grpSpPr>
          <a:xfrm>
            <a:off x="9024391" y="3106667"/>
            <a:ext cx="2083365" cy="2083365"/>
            <a:chOff x="5695158" y="1493548"/>
            <a:chExt cx="2686245" cy="2686245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DEE2DDEE-41A4-4175-964B-19789BA256E1}"/>
                </a:ext>
              </a:extLst>
            </p:cNvPr>
            <p:cNvSpPr/>
            <p:nvPr/>
          </p:nvSpPr>
          <p:spPr>
            <a:xfrm>
              <a:off x="5695158" y="1493548"/>
              <a:ext cx="2686245" cy="2686245"/>
            </a:xfrm>
            <a:prstGeom prst="ellipse">
              <a:avLst/>
            </a:prstGeom>
            <a:solidFill>
              <a:srgbClr val="FDDBF4"/>
            </a:solidFill>
            <a:ln w="3175">
              <a:solidFill>
                <a:srgbClr val="FAB4E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noFill/>
                  <a:prstDash val="sysDot"/>
                </a:ln>
                <a:solidFill>
                  <a:srgbClr val="00B0F0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553643B-4285-4789-A684-AD49F1C46861}"/>
                </a:ext>
              </a:extLst>
            </p:cNvPr>
            <p:cNvSpPr/>
            <p:nvPr/>
          </p:nvSpPr>
          <p:spPr>
            <a:xfrm>
              <a:off x="5766268" y="1564658"/>
              <a:ext cx="2544024" cy="254402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AB4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noFill/>
                    <a:prstDash val="sysDot"/>
                  </a:ln>
                  <a:solidFill>
                    <a:srgbClr val="EA54AA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TEXT</a:t>
              </a:r>
              <a:r>
                <a:rPr lang="ko-KR" altLang="en-US" dirty="0">
                  <a:ln>
                    <a:noFill/>
                    <a:prstDash val="sysDot"/>
                  </a:ln>
                  <a:solidFill>
                    <a:srgbClr val="EA54AA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 </a:t>
              </a:r>
              <a:r>
                <a:rPr lang="en-US" altLang="ko-KR" dirty="0">
                  <a:ln>
                    <a:noFill/>
                    <a:prstDash val="sysDot"/>
                  </a:ln>
                  <a:solidFill>
                    <a:srgbClr val="EA54AA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03</a:t>
              </a:r>
              <a:endParaRPr lang="ko-KR" altLang="en-US" dirty="0">
                <a:ln>
                  <a:noFill/>
                  <a:prstDash val="sysDot"/>
                </a:ln>
                <a:solidFill>
                  <a:srgbClr val="EA54AA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C1CE34C-32AB-43BE-999C-3525BDF7A7B6}"/>
              </a:ext>
            </a:extLst>
          </p:cNvPr>
          <p:cNvGrpSpPr/>
          <p:nvPr/>
        </p:nvGrpSpPr>
        <p:grpSpPr>
          <a:xfrm>
            <a:off x="3652685" y="4048630"/>
            <a:ext cx="1859410" cy="1859410"/>
            <a:chOff x="5695158" y="1493548"/>
            <a:chExt cx="2686245" cy="2686245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407531E-77CE-4B7D-A180-60CDB9646434}"/>
                </a:ext>
              </a:extLst>
            </p:cNvPr>
            <p:cNvSpPr/>
            <p:nvPr/>
          </p:nvSpPr>
          <p:spPr>
            <a:xfrm>
              <a:off x="5695158" y="1493548"/>
              <a:ext cx="2686245" cy="2686245"/>
            </a:xfrm>
            <a:prstGeom prst="ellipse">
              <a:avLst/>
            </a:prstGeom>
            <a:solidFill>
              <a:srgbClr val="FDDBF4"/>
            </a:solidFill>
            <a:ln w="3175">
              <a:solidFill>
                <a:srgbClr val="FAB4E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noFill/>
                  <a:prstDash val="sysDot"/>
                </a:ln>
                <a:solidFill>
                  <a:srgbClr val="00B0F0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53A8B85-2CA7-4402-A394-9C95956A3B0E}"/>
                </a:ext>
              </a:extLst>
            </p:cNvPr>
            <p:cNvSpPr/>
            <p:nvPr/>
          </p:nvSpPr>
          <p:spPr>
            <a:xfrm>
              <a:off x="5766268" y="1564658"/>
              <a:ext cx="2544024" cy="254402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AB4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noFill/>
                    <a:prstDash val="sysDot"/>
                  </a:ln>
                  <a:solidFill>
                    <a:srgbClr val="EA54AA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TEXT</a:t>
              </a:r>
              <a:r>
                <a:rPr lang="ko-KR" altLang="en-US" dirty="0">
                  <a:ln>
                    <a:noFill/>
                    <a:prstDash val="sysDot"/>
                  </a:ln>
                  <a:solidFill>
                    <a:srgbClr val="EA54AA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 </a:t>
              </a:r>
              <a:r>
                <a:rPr lang="en-US" altLang="ko-KR" dirty="0">
                  <a:ln>
                    <a:noFill/>
                    <a:prstDash val="sysDot"/>
                  </a:ln>
                  <a:solidFill>
                    <a:srgbClr val="EA54AA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01</a:t>
              </a:r>
              <a:endParaRPr lang="ko-KR" altLang="en-US" dirty="0">
                <a:ln>
                  <a:noFill/>
                  <a:prstDash val="sysDot"/>
                </a:ln>
                <a:solidFill>
                  <a:srgbClr val="EA54AA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420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171FD57-CF2B-41F0-AA71-59C4FBCC3F9F}"/>
              </a:ext>
            </a:extLst>
          </p:cNvPr>
          <p:cNvSpPr txBox="1"/>
          <p:nvPr/>
        </p:nvSpPr>
        <p:spPr>
          <a:xfrm>
            <a:off x="377317" y="889352"/>
            <a:ext cx="115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CIRCLE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E05D353-301B-4D83-8F53-EBD93F9E82BB}"/>
              </a:ext>
            </a:extLst>
          </p:cNvPr>
          <p:cNvGrpSpPr/>
          <p:nvPr/>
        </p:nvGrpSpPr>
        <p:grpSpPr>
          <a:xfrm>
            <a:off x="3509743" y="1221293"/>
            <a:ext cx="5984808" cy="2544024"/>
            <a:chOff x="3509743" y="1136455"/>
            <a:chExt cx="5984808" cy="254402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9DF0190-2CF5-444A-849B-E2A40A4149DC}"/>
                </a:ext>
              </a:extLst>
            </p:cNvPr>
            <p:cNvGrpSpPr/>
            <p:nvPr/>
          </p:nvGrpSpPr>
          <p:grpSpPr>
            <a:xfrm>
              <a:off x="3509743" y="1136455"/>
              <a:ext cx="2544024" cy="2544024"/>
              <a:chOff x="3362310" y="1567278"/>
              <a:chExt cx="2544024" cy="2544024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BB1906C7-BC1C-482A-825C-B9D9427E788C}"/>
                  </a:ext>
                </a:extLst>
              </p:cNvPr>
              <p:cNvSpPr/>
              <p:nvPr/>
            </p:nvSpPr>
            <p:spPr>
              <a:xfrm>
                <a:off x="3362310" y="1567278"/>
                <a:ext cx="2544024" cy="2544024"/>
              </a:xfrm>
              <a:prstGeom prst="ellipse">
                <a:avLst/>
              </a:prstGeom>
              <a:noFill/>
              <a:ln>
                <a:solidFill>
                  <a:srgbClr val="FAB4E8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n>
                      <a:noFill/>
                      <a:prstDash val="sysDot"/>
                    </a:ln>
                    <a:solidFill>
                      <a:srgbClr val="EA54AA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TITLE</a:t>
                </a:r>
              </a:p>
              <a:p>
                <a:pPr algn="ctr"/>
                <a:endParaRPr lang="en-US" altLang="ko-KR" sz="1200" dirty="0">
                  <a:ln>
                    <a:noFill/>
                    <a:prstDash val="sysDot"/>
                  </a:ln>
                  <a:solidFill>
                    <a:srgbClr val="AAE3FC"/>
                  </a:solidFill>
                </a:endParaRPr>
              </a:p>
              <a:p>
                <a:pPr algn="ctr"/>
                <a:endParaRPr lang="en-US" altLang="ko-KR" sz="1200" dirty="0">
                  <a:ln>
                    <a:noFill/>
                    <a:prstDash val="sysDot"/>
                  </a:ln>
                  <a:solidFill>
                    <a:srgbClr val="AAE3FC"/>
                  </a:solidFill>
                </a:endParaRPr>
              </a:p>
              <a:p>
                <a:pPr algn="ctr"/>
                <a:endParaRPr lang="en-US" altLang="ko-KR" sz="1200" dirty="0">
                  <a:ln>
                    <a:noFill/>
                    <a:prstDash val="sysDot"/>
                  </a:ln>
                  <a:solidFill>
                    <a:srgbClr val="AAE3FC"/>
                  </a:solidFill>
                </a:endParaRPr>
              </a:p>
              <a:p>
                <a:pPr algn="ctr"/>
                <a:endParaRPr lang="en-US" altLang="ko-KR" sz="1200" dirty="0">
                  <a:ln>
                    <a:noFill/>
                    <a:prstDash val="sysDot"/>
                  </a:ln>
                  <a:solidFill>
                    <a:srgbClr val="AAE3FC"/>
                  </a:solidFill>
                </a:endParaRPr>
              </a:p>
              <a:p>
                <a:pPr algn="ctr"/>
                <a:r>
                  <a:rPr lang="en-US" altLang="ko-KR" sz="1200" dirty="0">
                    <a:ln>
                      <a:noFill/>
                      <a:prstDash val="sysDot"/>
                    </a:ln>
                    <a:solidFill>
                      <a:srgbClr val="EA54AA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</a:rPr>
                  <a:t>WRITE DOWN THE CONTENTS</a:t>
                </a:r>
              </a:p>
            </p:txBody>
          </p: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D4EB29CB-5B85-40EF-A36D-AF6BDEF897BC}"/>
                  </a:ext>
                </a:extLst>
              </p:cNvPr>
              <p:cNvCxnSpPr>
                <a:cxnSpLocks/>
                <a:stCxn id="5" idx="2"/>
                <a:endCxn id="5" idx="6"/>
              </p:cNvCxnSpPr>
              <p:nvPr/>
            </p:nvCxnSpPr>
            <p:spPr>
              <a:xfrm>
                <a:off x="3362310" y="2839290"/>
                <a:ext cx="2544024" cy="0"/>
              </a:xfrm>
              <a:prstGeom prst="line">
                <a:avLst/>
              </a:prstGeom>
              <a:ln>
                <a:solidFill>
                  <a:srgbClr val="FAB4E8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64803497-DDB8-4DA9-9B96-0A4F7E0F3325}"/>
                </a:ext>
              </a:extLst>
            </p:cNvPr>
            <p:cNvGrpSpPr/>
            <p:nvPr/>
          </p:nvGrpSpPr>
          <p:grpSpPr>
            <a:xfrm>
              <a:off x="6950527" y="1136455"/>
              <a:ext cx="2544024" cy="2544024"/>
              <a:chOff x="3362310" y="1567278"/>
              <a:chExt cx="2544024" cy="2544024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F53321AF-ABBC-47E4-9010-7F336C07C70A}"/>
                  </a:ext>
                </a:extLst>
              </p:cNvPr>
              <p:cNvSpPr/>
              <p:nvPr/>
            </p:nvSpPr>
            <p:spPr>
              <a:xfrm>
                <a:off x="3362310" y="1567278"/>
                <a:ext cx="2544024" cy="2544024"/>
              </a:xfrm>
              <a:prstGeom prst="ellipse">
                <a:avLst/>
              </a:prstGeom>
              <a:noFill/>
              <a:ln>
                <a:solidFill>
                  <a:srgbClr val="FAB4E8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n>
                      <a:noFill/>
                      <a:prstDash val="sysDot"/>
                    </a:ln>
                    <a:solidFill>
                      <a:srgbClr val="EA54AA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TITLE</a:t>
                </a:r>
              </a:p>
              <a:p>
                <a:pPr algn="ctr"/>
                <a:endParaRPr lang="en-US" altLang="ko-KR" sz="1200" dirty="0">
                  <a:ln>
                    <a:noFill/>
                    <a:prstDash val="sysDot"/>
                  </a:ln>
                  <a:solidFill>
                    <a:srgbClr val="AAE3FC"/>
                  </a:solidFill>
                </a:endParaRPr>
              </a:p>
              <a:p>
                <a:pPr algn="ctr"/>
                <a:endParaRPr lang="en-US" altLang="ko-KR" sz="1200" dirty="0">
                  <a:ln>
                    <a:noFill/>
                    <a:prstDash val="sysDot"/>
                  </a:ln>
                  <a:solidFill>
                    <a:srgbClr val="AAE3FC"/>
                  </a:solidFill>
                </a:endParaRPr>
              </a:p>
              <a:p>
                <a:pPr algn="ctr"/>
                <a:endParaRPr lang="en-US" altLang="ko-KR" sz="1200" dirty="0">
                  <a:ln>
                    <a:noFill/>
                    <a:prstDash val="sysDot"/>
                  </a:ln>
                  <a:solidFill>
                    <a:srgbClr val="AAE3FC"/>
                  </a:solidFill>
                </a:endParaRPr>
              </a:p>
              <a:p>
                <a:pPr algn="ctr"/>
                <a:endParaRPr lang="en-US" altLang="ko-KR" sz="1200" dirty="0">
                  <a:ln>
                    <a:noFill/>
                    <a:prstDash val="sysDot"/>
                  </a:ln>
                  <a:solidFill>
                    <a:srgbClr val="AAE3FC"/>
                  </a:solidFill>
                </a:endParaRPr>
              </a:p>
              <a:p>
                <a:pPr algn="ctr"/>
                <a:r>
                  <a:rPr lang="en-US" altLang="ko-KR" sz="1200" dirty="0">
                    <a:ln>
                      <a:noFill/>
                      <a:prstDash val="sysDot"/>
                    </a:ln>
                    <a:solidFill>
                      <a:srgbClr val="EA54AA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</a:rPr>
                  <a:t>WRITE DOWN THE CONTENTS</a:t>
                </a:r>
              </a:p>
            </p:txBody>
          </p: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3A00CD93-CA65-496D-8E66-C83D5CC37358}"/>
                  </a:ext>
                </a:extLst>
              </p:cNvPr>
              <p:cNvCxnSpPr>
                <a:cxnSpLocks/>
                <a:stCxn id="21" idx="2"/>
                <a:endCxn id="21" idx="6"/>
              </p:cNvCxnSpPr>
              <p:nvPr/>
            </p:nvCxnSpPr>
            <p:spPr>
              <a:xfrm>
                <a:off x="3362310" y="2839290"/>
                <a:ext cx="2544024" cy="0"/>
              </a:xfrm>
              <a:prstGeom prst="line">
                <a:avLst/>
              </a:prstGeom>
              <a:ln>
                <a:solidFill>
                  <a:srgbClr val="FAB4E8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CF57CBB-C7F9-404D-8FB1-F35081B266A1}"/>
              </a:ext>
            </a:extLst>
          </p:cNvPr>
          <p:cNvGrpSpPr/>
          <p:nvPr/>
        </p:nvGrpSpPr>
        <p:grpSpPr>
          <a:xfrm>
            <a:off x="5230135" y="4010057"/>
            <a:ext cx="5984807" cy="2544024"/>
            <a:chOff x="5230135" y="4104327"/>
            <a:chExt cx="5984807" cy="2544024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F562835D-E4A8-44D1-9891-3A458C925D75}"/>
                </a:ext>
              </a:extLst>
            </p:cNvPr>
            <p:cNvGrpSpPr/>
            <p:nvPr/>
          </p:nvGrpSpPr>
          <p:grpSpPr>
            <a:xfrm>
              <a:off x="5230135" y="4104327"/>
              <a:ext cx="2544024" cy="2544024"/>
              <a:chOff x="3362310" y="1567278"/>
              <a:chExt cx="2544024" cy="2544024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0AAB7BCC-8897-4F9D-B110-467590023C81}"/>
                  </a:ext>
                </a:extLst>
              </p:cNvPr>
              <p:cNvSpPr/>
              <p:nvPr/>
            </p:nvSpPr>
            <p:spPr>
              <a:xfrm>
                <a:off x="3362310" y="1567278"/>
                <a:ext cx="2544024" cy="2544024"/>
              </a:xfrm>
              <a:prstGeom prst="ellipse">
                <a:avLst/>
              </a:prstGeom>
              <a:noFill/>
              <a:ln>
                <a:solidFill>
                  <a:srgbClr val="FAB4E8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n>
                      <a:noFill/>
                      <a:prstDash val="sysDot"/>
                    </a:ln>
                    <a:solidFill>
                      <a:srgbClr val="EA54AA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TITLE</a:t>
                </a:r>
              </a:p>
              <a:p>
                <a:pPr algn="ctr"/>
                <a:endParaRPr lang="en-US" altLang="ko-KR" sz="1200" dirty="0">
                  <a:ln>
                    <a:noFill/>
                    <a:prstDash val="sysDot"/>
                  </a:ln>
                  <a:solidFill>
                    <a:srgbClr val="AAE3FC"/>
                  </a:solidFill>
                </a:endParaRPr>
              </a:p>
              <a:p>
                <a:pPr algn="ctr"/>
                <a:endParaRPr lang="en-US" altLang="ko-KR" sz="1200" dirty="0">
                  <a:ln>
                    <a:noFill/>
                    <a:prstDash val="sysDot"/>
                  </a:ln>
                  <a:solidFill>
                    <a:srgbClr val="AAE3FC"/>
                  </a:solidFill>
                </a:endParaRPr>
              </a:p>
              <a:p>
                <a:pPr algn="ctr"/>
                <a:endParaRPr lang="en-US" altLang="ko-KR" sz="1200" dirty="0">
                  <a:ln>
                    <a:noFill/>
                    <a:prstDash val="sysDot"/>
                  </a:ln>
                  <a:solidFill>
                    <a:srgbClr val="AAE3FC"/>
                  </a:solidFill>
                </a:endParaRPr>
              </a:p>
              <a:p>
                <a:pPr algn="ctr"/>
                <a:endParaRPr lang="en-US" altLang="ko-KR" sz="1200" dirty="0">
                  <a:ln>
                    <a:noFill/>
                    <a:prstDash val="sysDot"/>
                  </a:ln>
                  <a:solidFill>
                    <a:srgbClr val="AAE3FC"/>
                  </a:solidFill>
                </a:endParaRPr>
              </a:p>
              <a:p>
                <a:pPr algn="ctr"/>
                <a:r>
                  <a:rPr lang="en-US" altLang="ko-KR" sz="1200" dirty="0">
                    <a:ln>
                      <a:noFill/>
                      <a:prstDash val="sysDot"/>
                    </a:ln>
                    <a:solidFill>
                      <a:srgbClr val="EA54AA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</a:rPr>
                  <a:t>WRITE DOWN THE CONTENTS</a:t>
                </a: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AF474F40-F6B0-4A93-BE3F-5F37A1AF6188}"/>
                  </a:ext>
                </a:extLst>
              </p:cNvPr>
              <p:cNvCxnSpPr>
                <a:cxnSpLocks/>
                <a:stCxn id="18" idx="2"/>
                <a:endCxn id="18" idx="6"/>
              </p:cNvCxnSpPr>
              <p:nvPr/>
            </p:nvCxnSpPr>
            <p:spPr>
              <a:xfrm>
                <a:off x="3362310" y="2839290"/>
                <a:ext cx="2544024" cy="0"/>
              </a:xfrm>
              <a:prstGeom prst="line">
                <a:avLst/>
              </a:prstGeom>
              <a:ln>
                <a:solidFill>
                  <a:srgbClr val="FAB4E8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0E8E917-261E-49E7-93B1-ED0D5A9E65C9}"/>
                </a:ext>
              </a:extLst>
            </p:cNvPr>
            <p:cNvGrpSpPr/>
            <p:nvPr/>
          </p:nvGrpSpPr>
          <p:grpSpPr>
            <a:xfrm>
              <a:off x="8670918" y="4104327"/>
              <a:ext cx="2544024" cy="2544024"/>
              <a:chOff x="3362310" y="1567278"/>
              <a:chExt cx="2544024" cy="2544024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4FF777BC-16AE-4976-90D1-29ED5F3EF592}"/>
                  </a:ext>
                </a:extLst>
              </p:cNvPr>
              <p:cNvSpPr/>
              <p:nvPr/>
            </p:nvSpPr>
            <p:spPr>
              <a:xfrm>
                <a:off x="3362310" y="1567278"/>
                <a:ext cx="2544024" cy="2544024"/>
              </a:xfrm>
              <a:prstGeom prst="ellipse">
                <a:avLst/>
              </a:prstGeom>
              <a:noFill/>
              <a:ln>
                <a:solidFill>
                  <a:srgbClr val="FAB4E8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n>
                      <a:noFill/>
                      <a:prstDash val="sysDot"/>
                    </a:ln>
                    <a:solidFill>
                      <a:srgbClr val="EA54AA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TITLE</a:t>
                </a:r>
              </a:p>
              <a:p>
                <a:pPr algn="ctr"/>
                <a:endParaRPr lang="en-US" altLang="ko-KR" sz="1200" dirty="0">
                  <a:ln>
                    <a:noFill/>
                    <a:prstDash val="sysDot"/>
                  </a:ln>
                  <a:solidFill>
                    <a:srgbClr val="AAE3FC"/>
                  </a:solidFill>
                </a:endParaRPr>
              </a:p>
              <a:p>
                <a:pPr algn="ctr"/>
                <a:endParaRPr lang="en-US" altLang="ko-KR" sz="1200" dirty="0">
                  <a:ln>
                    <a:noFill/>
                    <a:prstDash val="sysDot"/>
                  </a:ln>
                  <a:solidFill>
                    <a:srgbClr val="AAE3FC"/>
                  </a:solidFill>
                </a:endParaRPr>
              </a:p>
              <a:p>
                <a:pPr algn="ctr"/>
                <a:endParaRPr lang="en-US" altLang="ko-KR" sz="1200" dirty="0">
                  <a:ln>
                    <a:noFill/>
                    <a:prstDash val="sysDot"/>
                  </a:ln>
                  <a:solidFill>
                    <a:srgbClr val="AAE3FC"/>
                  </a:solidFill>
                </a:endParaRPr>
              </a:p>
              <a:p>
                <a:pPr algn="ctr"/>
                <a:endParaRPr lang="en-US" altLang="ko-KR" sz="1200" dirty="0">
                  <a:ln>
                    <a:noFill/>
                    <a:prstDash val="sysDot"/>
                  </a:ln>
                  <a:solidFill>
                    <a:srgbClr val="AAE3FC"/>
                  </a:solidFill>
                </a:endParaRPr>
              </a:p>
              <a:p>
                <a:pPr algn="ctr"/>
                <a:r>
                  <a:rPr lang="en-US" altLang="ko-KR" sz="1200" dirty="0">
                    <a:ln>
                      <a:noFill/>
                      <a:prstDash val="sysDot"/>
                    </a:ln>
                    <a:solidFill>
                      <a:srgbClr val="EA54AA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</a:rPr>
                  <a:t>WRITE DOWN THE CONTENTS</a:t>
                </a:r>
              </a:p>
            </p:txBody>
          </p: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2B30491D-5904-4577-A218-6D96502C500F}"/>
                  </a:ext>
                </a:extLst>
              </p:cNvPr>
              <p:cNvCxnSpPr>
                <a:cxnSpLocks/>
                <a:stCxn id="24" idx="2"/>
                <a:endCxn id="24" idx="6"/>
              </p:cNvCxnSpPr>
              <p:nvPr/>
            </p:nvCxnSpPr>
            <p:spPr>
              <a:xfrm>
                <a:off x="3362310" y="2839290"/>
                <a:ext cx="2544024" cy="0"/>
              </a:xfrm>
              <a:prstGeom prst="line">
                <a:avLst/>
              </a:prstGeom>
              <a:ln>
                <a:solidFill>
                  <a:srgbClr val="FAB4E8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94134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D9079FA-4028-4432-BC0D-55D49E7C1251}"/>
              </a:ext>
            </a:extLst>
          </p:cNvPr>
          <p:cNvGrpSpPr/>
          <p:nvPr/>
        </p:nvGrpSpPr>
        <p:grpSpPr>
          <a:xfrm>
            <a:off x="3521805" y="4059803"/>
            <a:ext cx="7639325" cy="2009578"/>
            <a:chOff x="3691486" y="1938291"/>
            <a:chExt cx="7639325" cy="2009578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95E98AB-9E28-490F-855B-7CC628E9DA92}"/>
                </a:ext>
              </a:extLst>
            </p:cNvPr>
            <p:cNvSpPr/>
            <p:nvPr/>
          </p:nvSpPr>
          <p:spPr>
            <a:xfrm>
              <a:off x="3691486" y="1938291"/>
              <a:ext cx="2009578" cy="2009578"/>
            </a:xfrm>
            <a:prstGeom prst="ellipse">
              <a:avLst/>
            </a:prstGeom>
            <a:noFill/>
            <a:ln w="76200">
              <a:solidFill>
                <a:srgbClr val="FAB4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EA54AA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CONTENT </a:t>
              </a:r>
              <a:r>
                <a:rPr lang="en-US" altLang="ko-KR" dirty="0">
                  <a:solidFill>
                    <a:srgbClr val="EA54AA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06</a:t>
              </a:r>
              <a:endParaRPr lang="ko-KR" altLang="en-US" dirty="0">
                <a:solidFill>
                  <a:srgbClr val="EA54AA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D4DACA5-84D7-4D03-998A-5C5992D44F19}"/>
                </a:ext>
              </a:extLst>
            </p:cNvPr>
            <p:cNvSpPr/>
            <p:nvPr/>
          </p:nvSpPr>
          <p:spPr>
            <a:xfrm>
              <a:off x="6451283" y="1938291"/>
              <a:ext cx="2009578" cy="2009578"/>
            </a:xfrm>
            <a:prstGeom prst="ellipse">
              <a:avLst/>
            </a:prstGeom>
            <a:noFill/>
            <a:ln w="76200">
              <a:solidFill>
                <a:srgbClr val="FAB4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EA54AA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CONTENT </a:t>
              </a:r>
              <a:r>
                <a:rPr lang="en-US" altLang="ko-KR" dirty="0">
                  <a:solidFill>
                    <a:srgbClr val="EA54AA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05</a:t>
              </a:r>
              <a:endParaRPr lang="ko-KR" altLang="en-US" dirty="0">
                <a:solidFill>
                  <a:srgbClr val="EA54AA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96A6AC7-5056-48CB-B770-E2C0CF752327}"/>
                </a:ext>
              </a:extLst>
            </p:cNvPr>
            <p:cNvSpPr/>
            <p:nvPr/>
          </p:nvSpPr>
          <p:spPr>
            <a:xfrm>
              <a:off x="9321233" y="1938291"/>
              <a:ext cx="2009578" cy="2009578"/>
            </a:xfrm>
            <a:prstGeom prst="ellipse">
              <a:avLst/>
            </a:prstGeom>
            <a:noFill/>
            <a:ln w="76200">
              <a:solidFill>
                <a:srgbClr val="FAB4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EA54AA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CONTENT </a:t>
              </a:r>
              <a:r>
                <a:rPr lang="en-US" altLang="ko-KR" dirty="0">
                  <a:solidFill>
                    <a:srgbClr val="EA54AA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04</a:t>
              </a:r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C5B5CC96-6DBB-4476-B759-9B2CB488F135}"/>
                </a:ext>
              </a:extLst>
            </p:cNvPr>
            <p:cNvSpPr/>
            <p:nvPr/>
          </p:nvSpPr>
          <p:spPr>
            <a:xfrm rot="16200000">
              <a:off x="5993395" y="2853326"/>
              <a:ext cx="208229" cy="179508"/>
            </a:xfrm>
            <a:prstGeom prst="triangle">
              <a:avLst/>
            </a:prstGeom>
            <a:solidFill>
              <a:srgbClr val="FAB4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B4AEDD3A-A8DE-4BA6-AECD-7711F93146BE}"/>
                </a:ext>
              </a:extLst>
            </p:cNvPr>
            <p:cNvSpPr/>
            <p:nvPr/>
          </p:nvSpPr>
          <p:spPr>
            <a:xfrm rot="16385708">
              <a:off x="8789407" y="2853326"/>
              <a:ext cx="208229" cy="179508"/>
            </a:xfrm>
            <a:prstGeom prst="triangle">
              <a:avLst/>
            </a:prstGeom>
            <a:solidFill>
              <a:srgbClr val="FAB4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5AF1CC9-66B3-405E-B977-D58FA0A4C236}"/>
              </a:ext>
            </a:extLst>
          </p:cNvPr>
          <p:cNvGrpSpPr/>
          <p:nvPr/>
        </p:nvGrpSpPr>
        <p:grpSpPr>
          <a:xfrm>
            <a:off x="3521805" y="1271038"/>
            <a:ext cx="7639325" cy="2009578"/>
            <a:chOff x="3691486" y="1938291"/>
            <a:chExt cx="7639325" cy="2009578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6D5B72D-4838-43B7-9E53-31EDFD8E0FF9}"/>
                </a:ext>
              </a:extLst>
            </p:cNvPr>
            <p:cNvSpPr/>
            <p:nvPr/>
          </p:nvSpPr>
          <p:spPr>
            <a:xfrm>
              <a:off x="3691486" y="1938291"/>
              <a:ext cx="2009578" cy="2009578"/>
            </a:xfrm>
            <a:prstGeom prst="ellipse">
              <a:avLst/>
            </a:prstGeom>
            <a:noFill/>
            <a:ln w="76200">
              <a:solidFill>
                <a:srgbClr val="FAB4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EA54AA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CONTENT </a:t>
              </a:r>
              <a:r>
                <a:rPr lang="en-US" altLang="ko-KR" dirty="0">
                  <a:solidFill>
                    <a:srgbClr val="EA54AA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01</a:t>
              </a:r>
              <a:endParaRPr lang="ko-KR" altLang="en-US" dirty="0">
                <a:solidFill>
                  <a:srgbClr val="EA54AA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F9097C6-BFD7-4E00-BC4C-4958648ED91C}"/>
                </a:ext>
              </a:extLst>
            </p:cNvPr>
            <p:cNvSpPr/>
            <p:nvPr/>
          </p:nvSpPr>
          <p:spPr>
            <a:xfrm>
              <a:off x="6451283" y="1938291"/>
              <a:ext cx="2009578" cy="2009578"/>
            </a:xfrm>
            <a:prstGeom prst="ellipse">
              <a:avLst/>
            </a:prstGeom>
            <a:noFill/>
            <a:ln w="76200">
              <a:solidFill>
                <a:srgbClr val="FAB4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EA54AA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CONTENT </a:t>
              </a:r>
              <a:r>
                <a:rPr lang="en-US" altLang="ko-KR" dirty="0">
                  <a:solidFill>
                    <a:srgbClr val="EA54AA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02</a:t>
              </a:r>
              <a:endParaRPr lang="ko-KR" altLang="en-US" dirty="0">
                <a:solidFill>
                  <a:srgbClr val="EA54AA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22A565A-886C-495A-9EB2-AF1735253EEA}"/>
                </a:ext>
              </a:extLst>
            </p:cNvPr>
            <p:cNvSpPr/>
            <p:nvPr/>
          </p:nvSpPr>
          <p:spPr>
            <a:xfrm>
              <a:off x="9321233" y="1938291"/>
              <a:ext cx="2009578" cy="2009578"/>
            </a:xfrm>
            <a:prstGeom prst="ellipse">
              <a:avLst/>
            </a:prstGeom>
            <a:noFill/>
            <a:ln w="76200">
              <a:solidFill>
                <a:srgbClr val="FAB4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EA54AA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CONTENT </a:t>
              </a:r>
              <a:r>
                <a:rPr lang="en-US" altLang="ko-KR" dirty="0">
                  <a:solidFill>
                    <a:srgbClr val="EA54AA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03</a:t>
              </a:r>
              <a:endParaRPr lang="ko-KR" altLang="en-US" dirty="0">
                <a:solidFill>
                  <a:srgbClr val="EA54AA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80414B6D-4393-4268-82E1-E571F9B57E49}"/>
                </a:ext>
              </a:extLst>
            </p:cNvPr>
            <p:cNvSpPr/>
            <p:nvPr/>
          </p:nvSpPr>
          <p:spPr>
            <a:xfrm rot="5400000">
              <a:off x="5993395" y="2853326"/>
              <a:ext cx="208229" cy="179508"/>
            </a:xfrm>
            <a:prstGeom prst="triangle">
              <a:avLst/>
            </a:prstGeom>
            <a:solidFill>
              <a:srgbClr val="FAB4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9FE2A95C-BCD7-4159-B52D-56049DF42777}"/>
                </a:ext>
              </a:extLst>
            </p:cNvPr>
            <p:cNvSpPr/>
            <p:nvPr/>
          </p:nvSpPr>
          <p:spPr>
            <a:xfrm rot="5400000">
              <a:off x="8789407" y="2853326"/>
              <a:ext cx="208229" cy="179508"/>
            </a:xfrm>
            <a:prstGeom prst="triangle">
              <a:avLst/>
            </a:prstGeom>
            <a:solidFill>
              <a:srgbClr val="FAB4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BD2DB88-8B40-48A7-B7B5-BEE83C139498}"/>
              </a:ext>
            </a:extLst>
          </p:cNvPr>
          <p:cNvSpPr txBox="1"/>
          <p:nvPr/>
        </p:nvSpPr>
        <p:spPr>
          <a:xfrm>
            <a:off x="377317" y="889352"/>
            <a:ext cx="970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FLOW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3BF1E5FD-9B8E-4DAD-8850-90C41BC7E08C}"/>
              </a:ext>
            </a:extLst>
          </p:cNvPr>
          <p:cNvSpPr/>
          <p:nvPr/>
        </p:nvSpPr>
        <p:spPr>
          <a:xfrm rot="10800000">
            <a:off x="10054171" y="3562391"/>
            <a:ext cx="208229" cy="179508"/>
          </a:xfrm>
          <a:prstGeom prst="triangle">
            <a:avLst/>
          </a:prstGeom>
          <a:solidFill>
            <a:srgbClr val="FAB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544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5BD2DB88-8B40-48A7-B7B5-BEE83C139498}"/>
              </a:ext>
            </a:extLst>
          </p:cNvPr>
          <p:cNvSpPr txBox="1"/>
          <p:nvPr/>
        </p:nvSpPr>
        <p:spPr>
          <a:xfrm>
            <a:off x="377317" y="889352"/>
            <a:ext cx="970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FLOW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2A6E4BE-FB9F-4B13-837E-084B6C79F505}"/>
              </a:ext>
            </a:extLst>
          </p:cNvPr>
          <p:cNvGrpSpPr/>
          <p:nvPr/>
        </p:nvGrpSpPr>
        <p:grpSpPr>
          <a:xfrm>
            <a:off x="3648532" y="1409995"/>
            <a:ext cx="7379471" cy="4310485"/>
            <a:chOff x="3705092" y="1136618"/>
            <a:chExt cx="7379471" cy="4310485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701A011C-8614-4981-867A-B1D46673C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5092" y="2461415"/>
              <a:ext cx="2649589" cy="1326936"/>
            </a:xfrm>
            <a:custGeom>
              <a:avLst/>
              <a:gdLst>
                <a:gd name="T0" fmla="*/ 2112 w 2368"/>
                <a:gd name="T1" fmla="*/ 0 h 1184"/>
                <a:gd name="T2" fmla="*/ 1184 w 2368"/>
                <a:gd name="T3" fmla="*/ 928 h 1184"/>
                <a:gd name="T4" fmla="*/ 256 w 2368"/>
                <a:gd name="T5" fmla="*/ 0 h 1184"/>
                <a:gd name="T6" fmla="*/ 256 w 2368"/>
                <a:gd name="T7" fmla="*/ 0 h 1184"/>
                <a:gd name="T8" fmla="*/ 0 w 2368"/>
                <a:gd name="T9" fmla="*/ 0 h 1184"/>
                <a:gd name="T10" fmla="*/ 0 w 2368"/>
                <a:gd name="T11" fmla="*/ 0 h 1184"/>
                <a:gd name="T12" fmla="*/ 1184 w 2368"/>
                <a:gd name="T13" fmla="*/ 1184 h 1184"/>
                <a:gd name="T14" fmla="*/ 2368 w 2368"/>
                <a:gd name="T15" fmla="*/ 0 h 1184"/>
                <a:gd name="T16" fmla="*/ 2368 w 2368"/>
                <a:gd name="T17" fmla="*/ 0 h 1184"/>
                <a:gd name="T18" fmla="*/ 2112 w 2368"/>
                <a:gd name="T19" fmla="*/ 0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68" h="1184">
                  <a:moveTo>
                    <a:pt x="2112" y="0"/>
                  </a:moveTo>
                  <a:cubicBezTo>
                    <a:pt x="2112" y="513"/>
                    <a:pt x="1697" y="928"/>
                    <a:pt x="1184" y="928"/>
                  </a:cubicBezTo>
                  <a:cubicBezTo>
                    <a:pt x="671" y="928"/>
                    <a:pt x="256" y="513"/>
                    <a:pt x="256" y="0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54"/>
                    <a:pt x="530" y="1184"/>
                    <a:pt x="1184" y="1184"/>
                  </a:cubicBezTo>
                  <a:cubicBezTo>
                    <a:pt x="1838" y="1184"/>
                    <a:pt x="2368" y="654"/>
                    <a:pt x="2368" y="0"/>
                  </a:cubicBezTo>
                  <a:cubicBezTo>
                    <a:pt x="2368" y="0"/>
                    <a:pt x="2368" y="0"/>
                    <a:pt x="2368" y="0"/>
                  </a:cubicBezTo>
                  <a:cubicBezTo>
                    <a:pt x="2112" y="0"/>
                    <a:pt x="2112" y="0"/>
                    <a:pt x="211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9B87351B-6BF9-4938-A510-713F8D7CA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7893" y="1136618"/>
              <a:ext cx="2651730" cy="1324797"/>
            </a:xfrm>
            <a:custGeom>
              <a:avLst/>
              <a:gdLst>
                <a:gd name="T0" fmla="*/ 256 w 2369"/>
                <a:gd name="T1" fmla="*/ 1184 h 1184"/>
                <a:gd name="T2" fmla="*/ 1185 w 2369"/>
                <a:gd name="T3" fmla="*/ 256 h 1184"/>
                <a:gd name="T4" fmla="*/ 2113 w 2369"/>
                <a:gd name="T5" fmla="*/ 1184 h 1184"/>
                <a:gd name="T6" fmla="*/ 2369 w 2369"/>
                <a:gd name="T7" fmla="*/ 1184 h 1184"/>
                <a:gd name="T8" fmla="*/ 1185 w 2369"/>
                <a:gd name="T9" fmla="*/ 0 h 1184"/>
                <a:gd name="T10" fmla="*/ 0 w 2369"/>
                <a:gd name="T11" fmla="*/ 1184 h 1184"/>
                <a:gd name="T12" fmla="*/ 256 w 2369"/>
                <a:gd name="T13" fmla="*/ 1184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9" h="1184">
                  <a:moveTo>
                    <a:pt x="256" y="1184"/>
                  </a:moveTo>
                  <a:cubicBezTo>
                    <a:pt x="256" y="671"/>
                    <a:pt x="672" y="256"/>
                    <a:pt x="1185" y="256"/>
                  </a:cubicBezTo>
                  <a:cubicBezTo>
                    <a:pt x="1698" y="256"/>
                    <a:pt x="2113" y="671"/>
                    <a:pt x="2113" y="1184"/>
                  </a:cubicBezTo>
                  <a:cubicBezTo>
                    <a:pt x="2369" y="1184"/>
                    <a:pt x="2369" y="1184"/>
                    <a:pt x="2369" y="1184"/>
                  </a:cubicBezTo>
                  <a:cubicBezTo>
                    <a:pt x="2369" y="530"/>
                    <a:pt x="1839" y="0"/>
                    <a:pt x="1185" y="0"/>
                  </a:cubicBezTo>
                  <a:cubicBezTo>
                    <a:pt x="531" y="0"/>
                    <a:pt x="0" y="530"/>
                    <a:pt x="0" y="1184"/>
                  </a:cubicBezTo>
                  <a:lnTo>
                    <a:pt x="256" y="118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9AF3ADAF-D4B5-43F6-9E90-04EF349D48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2833" y="2461415"/>
              <a:ext cx="2651730" cy="1326936"/>
            </a:xfrm>
            <a:custGeom>
              <a:avLst/>
              <a:gdLst>
                <a:gd name="T0" fmla="*/ 2113 w 2369"/>
                <a:gd name="T1" fmla="*/ 0 h 1184"/>
                <a:gd name="T2" fmla="*/ 1185 w 2369"/>
                <a:gd name="T3" fmla="*/ 928 h 1184"/>
                <a:gd name="T4" fmla="*/ 256 w 2369"/>
                <a:gd name="T5" fmla="*/ 0 h 1184"/>
                <a:gd name="T6" fmla="*/ 256 w 2369"/>
                <a:gd name="T7" fmla="*/ 0 h 1184"/>
                <a:gd name="T8" fmla="*/ 0 w 2369"/>
                <a:gd name="T9" fmla="*/ 0 h 1184"/>
                <a:gd name="T10" fmla="*/ 0 w 2369"/>
                <a:gd name="T11" fmla="*/ 0 h 1184"/>
                <a:gd name="T12" fmla="*/ 1185 w 2369"/>
                <a:gd name="T13" fmla="*/ 1184 h 1184"/>
                <a:gd name="T14" fmla="*/ 2369 w 2369"/>
                <a:gd name="T15" fmla="*/ 0 h 1184"/>
                <a:gd name="T16" fmla="*/ 2369 w 2369"/>
                <a:gd name="T17" fmla="*/ 0 h 1184"/>
                <a:gd name="T18" fmla="*/ 2113 w 2369"/>
                <a:gd name="T19" fmla="*/ 0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69" h="1184">
                  <a:moveTo>
                    <a:pt x="2113" y="0"/>
                  </a:moveTo>
                  <a:cubicBezTo>
                    <a:pt x="2113" y="513"/>
                    <a:pt x="1697" y="928"/>
                    <a:pt x="1185" y="928"/>
                  </a:cubicBezTo>
                  <a:cubicBezTo>
                    <a:pt x="672" y="928"/>
                    <a:pt x="256" y="513"/>
                    <a:pt x="256" y="0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54"/>
                    <a:pt x="531" y="1184"/>
                    <a:pt x="1185" y="1184"/>
                  </a:cubicBezTo>
                  <a:cubicBezTo>
                    <a:pt x="1839" y="1184"/>
                    <a:pt x="2369" y="654"/>
                    <a:pt x="2369" y="0"/>
                  </a:cubicBezTo>
                  <a:cubicBezTo>
                    <a:pt x="2369" y="0"/>
                    <a:pt x="2369" y="0"/>
                    <a:pt x="2369" y="0"/>
                  </a:cubicBezTo>
                  <a:cubicBezTo>
                    <a:pt x="2113" y="0"/>
                    <a:pt x="2113" y="0"/>
                    <a:pt x="2113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963D4171-C93C-454D-AA1B-48D7DACCE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5092" y="1136618"/>
              <a:ext cx="2649589" cy="1324797"/>
            </a:xfrm>
            <a:custGeom>
              <a:avLst/>
              <a:gdLst>
                <a:gd name="T0" fmla="*/ 256 w 2368"/>
                <a:gd name="T1" fmla="*/ 1184 h 1184"/>
                <a:gd name="T2" fmla="*/ 1184 w 2368"/>
                <a:gd name="T3" fmla="*/ 256 h 1184"/>
                <a:gd name="T4" fmla="*/ 2112 w 2368"/>
                <a:gd name="T5" fmla="*/ 1184 h 1184"/>
                <a:gd name="T6" fmla="*/ 2368 w 2368"/>
                <a:gd name="T7" fmla="*/ 1184 h 1184"/>
                <a:gd name="T8" fmla="*/ 1184 w 2368"/>
                <a:gd name="T9" fmla="*/ 0 h 1184"/>
                <a:gd name="T10" fmla="*/ 0 w 2368"/>
                <a:gd name="T11" fmla="*/ 1184 h 1184"/>
                <a:gd name="T12" fmla="*/ 256 w 2368"/>
                <a:gd name="T13" fmla="*/ 1184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8" h="1184">
                  <a:moveTo>
                    <a:pt x="256" y="1184"/>
                  </a:moveTo>
                  <a:cubicBezTo>
                    <a:pt x="256" y="671"/>
                    <a:pt x="671" y="256"/>
                    <a:pt x="1184" y="256"/>
                  </a:cubicBezTo>
                  <a:cubicBezTo>
                    <a:pt x="1697" y="256"/>
                    <a:pt x="2112" y="671"/>
                    <a:pt x="2112" y="1184"/>
                  </a:cubicBezTo>
                  <a:cubicBezTo>
                    <a:pt x="2368" y="1184"/>
                    <a:pt x="2368" y="1184"/>
                    <a:pt x="2368" y="1184"/>
                  </a:cubicBezTo>
                  <a:cubicBezTo>
                    <a:pt x="2368" y="530"/>
                    <a:pt x="1838" y="0"/>
                    <a:pt x="1184" y="0"/>
                  </a:cubicBezTo>
                  <a:cubicBezTo>
                    <a:pt x="530" y="0"/>
                    <a:pt x="0" y="530"/>
                    <a:pt x="0" y="1184"/>
                  </a:cubicBezTo>
                  <a:lnTo>
                    <a:pt x="256" y="1184"/>
                  </a:lnTo>
                  <a:close/>
                </a:path>
              </a:pathLst>
            </a:custGeom>
            <a:solidFill>
              <a:srgbClr val="FAB4E8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942708F-5CCB-469D-9B46-4499939C2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2833" y="1136618"/>
              <a:ext cx="2651730" cy="1324797"/>
            </a:xfrm>
            <a:custGeom>
              <a:avLst/>
              <a:gdLst>
                <a:gd name="T0" fmla="*/ 256 w 2369"/>
                <a:gd name="T1" fmla="*/ 1184 h 1184"/>
                <a:gd name="T2" fmla="*/ 1185 w 2369"/>
                <a:gd name="T3" fmla="*/ 256 h 1184"/>
                <a:gd name="T4" fmla="*/ 2113 w 2369"/>
                <a:gd name="T5" fmla="*/ 1184 h 1184"/>
                <a:gd name="T6" fmla="*/ 2369 w 2369"/>
                <a:gd name="T7" fmla="*/ 1184 h 1184"/>
                <a:gd name="T8" fmla="*/ 1185 w 2369"/>
                <a:gd name="T9" fmla="*/ 0 h 1184"/>
                <a:gd name="T10" fmla="*/ 0 w 2369"/>
                <a:gd name="T11" fmla="*/ 1184 h 1184"/>
                <a:gd name="T12" fmla="*/ 256 w 2369"/>
                <a:gd name="T13" fmla="*/ 1184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9" h="1184">
                  <a:moveTo>
                    <a:pt x="256" y="1184"/>
                  </a:moveTo>
                  <a:cubicBezTo>
                    <a:pt x="256" y="671"/>
                    <a:pt x="672" y="256"/>
                    <a:pt x="1185" y="256"/>
                  </a:cubicBezTo>
                  <a:cubicBezTo>
                    <a:pt x="1697" y="256"/>
                    <a:pt x="2113" y="671"/>
                    <a:pt x="2113" y="1184"/>
                  </a:cubicBezTo>
                  <a:cubicBezTo>
                    <a:pt x="2369" y="1184"/>
                    <a:pt x="2369" y="1184"/>
                    <a:pt x="2369" y="1184"/>
                  </a:cubicBezTo>
                  <a:cubicBezTo>
                    <a:pt x="2369" y="530"/>
                    <a:pt x="1839" y="0"/>
                    <a:pt x="1185" y="0"/>
                  </a:cubicBezTo>
                  <a:cubicBezTo>
                    <a:pt x="531" y="0"/>
                    <a:pt x="0" y="530"/>
                    <a:pt x="0" y="1184"/>
                  </a:cubicBezTo>
                  <a:lnTo>
                    <a:pt x="256" y="1184"/>
                  </a:lnTo>
                  <a:close/>
                </a:path>
              </a:pathLst>
            </a:custGeom>
            <a:solidFill>
              <a:srgbClr val="FAB4E8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8B73AD87-9129-429A-9DAB-ACA23407F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7893" y="2461415"/>
              <a:ext cx="2651730" cy="1326936"/>
            </a:xfrm>
            <a:custGeom>
              <a:avLst/>
              <a:gdLst>
                <a:gd name="T0" fmla="*/ 2113 w 2369"/>
                <a:gd name="T1" fmla="*/ 0 h 1184"/>
                <a:gd name="T2" fmla="*/ 1185 w 2369"/>
                <a:gd name="T3" fmla="*/ 928 h 1184"/>
                <a:gd name="T4" fmla="*/ 256 w 2369"/>
                <a:gd name="T5" fmla="*/ 0 h 1184"/>
                <a:gd name="T6" fmla="*/ 256 w 2369"/>
                <a:gd name="T7" fmla="*/ 0 h 1184"/>
                <a:gd name="T8" fmla="*/ 0 w 2369"/>
                <a:gd name="T9" fmla="*/ 0 h 1184"/>
                <a:gd name="T10" fmla="*/ 0 w 2369"/>
                <a:gd name="T11" fmla="*/ 0 h 1184"/>
                <a:gd name="T12" fmla="*/ 1185 w 2369"/>
                <a:gd name="T13" fmla="*/ 1184 h 1184"/>
                <a:gd name="T14" fmla="*/ 2369 w 2369"/>
                <a:gd name="T15" fmla="*/ 0 h 1184"/>
                <a:gd name="T16" fmla="*/ 2369 w 2369"/>
                <a:gd name="T17" fmla="*/ 0 h 1184"/>
                <a:gd name="T18" fmla="*/ 2113 w 2369"/>
                <a:gd name="T19" fmla="*/ 0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69" h="1184">
                  <a:moveTo>
                    <a:pt x="2113" y="0"/>
                  </a:moveTo>
                  <a:cubicBezTo>
                    <a:pt x="2113" y="513"/>
                    <a:pt x="1698" y="928"/>
                    <a:pt x="1185" y="928"/>
                  </a:cubicBezTo>
                  <a:cubicBezTo>
                    <a:pt x="672" y="928"/>
                    <a:pt x="256" y="513"/>
                    <a:pt x="256" y="0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54"/>
                    <a:pt x="531" y="1184"/>
                    <a:pt x="1185" y="1184"/>
                  </a:cubicBezTo>
                  <a:cubicBezTo>
                    <a:pt x="1839" y="1184"/>
                    <a:pt x="2369" y="654"/>
                    <a:pt x="2369" y="0"/>
                  </a:cubicBezTo>
                  <a:cubicBezTo>
                    <a:pt x="2369" y="0"/>
                    <a:pt x="2369" y="0"/>
                    <a:pt x="2369" y="0"/>
                  </a:cubicBezTo>
                  <a:cubicBezTo>
                    <a:pt x="2113" y="0"/>
                    <a:pt x="2113" y="0"/>
                    <a:pt x="2113" y="0"/>
                  </a:cubicBezTo>
                  <a:close/>
                </a:path>
              </a:pathLst>
            </a:custGeom>
            <a:solidFill>
              <a:srgbClr val="FAB4E8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6" name="그래픽 35" descr="가위">
              <a:extLst>
                <a:ext uri="{FF2B5EF4-FFF2-40B4-BE49-F238E27FC236}">
                  <a16:creationId xmlns:a16="http://schemas.microsoft.com/office/drawing/2014/main" id="{E24B6C0E-467B-45E6-B423-E815FB51F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572686" y="2032590"/>
              <a:ext cx="914400" cy="914400"/>
            </a:xfrm>
            <a:prstGeom prst="rect">
              <a:avLst/>
            </a:prstGeom>
          </p:spPr>
        </p:pic>
        <p:pic>
          <p:nvPicPr>
            <p:cNvPr id="40" name="그래픽 39" descr="서적">
              <a:extLst>
                <a:ext uri="{FF2B5EF4-FFF2-40B4-BE49-F238E27FC236}">
                  <a16:creationId xmlns:a16="http://schemas.microsoft.com/office/drawing/2014/main" id="{12BC5D87-6184-4256-81B6-E32D9E109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6936558" y="2032590"/>
              <a:ext cx="914400" cy="914400"/>
            </a:xfrm>
            <a:prstGeom prst="rect">
              <a:avLst/>
            </a:prstGeom>
          </p:spPr>
        </p:pic>
        <p:pic>
          <p:nvPicPr>
            <p:cNvPr id="42" name="그래픽 41" descr="시계">
              <a:extLst>
                <a:ext uri="{FF2B5EF4-FFF2-40B4-BE49-F238E27FC236}">
                  <a16:creationId xmlns:a16="http://schemas.microsoft.com/office/drawing/2014/main" id="{0FBA47AC-17FF-4E1C-85BD-08F0A0733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9301498" y="2032590"/>
              <a:ext cx="914400" cy="914400"/>
            </a:xfrm>
            <a:prstGeom prst="rect">
              <a:avLst/>
            </a:prstGeom>
          </p:spPr>
        </p:pic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E638718-6829-4DC6-87F6-A5620A5616BF}"/>
                </a:ext>
              </a:extLst>
            </p:cNvPr>
            <p:cNvSpPr/>
            <p:nvPr/>
          </p:nvSpPr>
          <p:spPr>
            <a:xfrm>
              <a:off x="4309938" y="4147580"/>
              <a:ext cx="1439897" cy="129952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67866" algn="ctr">
                <a:lnSpc>
                  <a:spcPct val="200000"/>
                </a:lnSpc>
              </a:pPr>
              <a:r>
                <a:rPr lang="en-US" altLang="ko-KR" sz="1350" b="1" u="sng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STEP. 01</a:t>
              </a:r>
            </a:p>
            <a:p>
              <a:pPr marL="67866" algn="ctr">
                <a:lnSpc>
                  <a:spcPct val="200000"/>
                </a:lnSpc>
              </a:pPr>
              <a:r>
                <a:rPr lang="ko-KR" altLang="en-US" sz="900" dirty="0">
                  <a:solidFill>
                    <a:srgbClr val="A2A9B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본인이 설명하고 싶은</a:t>
              </a:r>
              <a:endParaRPr lang="en-US" altLang="ko-KR" sz="900" dirty="0">
                <a:solidFill>
                  <a:srgbClr val="A2A9B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  <a:p>
              <a:pPr marL="67866" algn="ctr">
                <a:lnSpc>
                  <a:spcPct val="200000"/>
                </a:lnSpc>
              </a:pPr>
              <a:r>
                <a:rPr lang="ko-KR" altLang="en-US" sz="900" dirty="0">
                  <a:solidFill>
                    <a:srgbClr val="A2A9B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내용에 관하여 텍스트를</a:t>
              </a:r>
              <a:endParaRPr lang="en-US" altLang="ko-KR" sz="900" dirty="0">
                <a:solidFill>
                  <a:srgbClr val="A2A9B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  <a:p>
              <a:pPr marL="67866" algn="ctr">
                <a:lnSpc>
                  <a:spcPct val="200000"/>
                </a:lnSpc>
              </a:pPr>
              <a:r>
                <a:rPr lang="ko-KR" altLang="en-US" sz="900" dirty="0">
                  <a:solidFill>
                    <a:srgbClr val="A2A9B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입력해 주세요</a:t>
              </a:r>
              <a:r>
                <a:rPr lang="en-US" altLang="ko-KR" sz="900" dirty="0">
                  <a:solidFill>
                    <a:srgbClr val="A2A9B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.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5AC1F47-8373-4BD9-8556-2F96EB3A7D8E}"/>
                </a:ext>
              </a:extLst>
            </p:cNvPr>
            <p:cNvSpPr/>
            <p:nvPr/>
          </p:nvSpPr>
          <p:spPr>
            <a:xfrm>
              <a:off x="6673810" y="4147580"/>
              <a:ext cx="1439897" cy="129952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67866" algn="ctr">
                <a:lnSpc>
                  <a:spcPct val="200000"/>
                </a:lnSpc>
              </a:pPr>
              <a:r>
                <a:rPr lang="en-US" altLang="ko-KR" sz="1350" b="1" u="sng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STEP. 02</a:t>
              </a:r>
            </a:p>
            <a:p>
              <a:pPr marL="67866" algn="ctr">
                <a:lnSpc>
                  <a:spcPct val="200000"/>
                </a:lnSpc>
              </a:pPr>
              <a:r>
                <a:rPr lang="ko-KR" altLang="en-US" sz="900" dirty="0">
                  <a:solidFill>
                    <a:srgbClr val="A2A9B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본인이 설명하고 싶은</a:t>
              </a:r>
              <a:endParaRPr lang="en-US" altLang="ko-KR" sz="900" dirty="0">
                <a:solidFill>
                  <a:srgbClr val="A2A9B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  <a:p>
              <a:pPr marL="67866" algn="ctr">
                <a:lnSpc>
                  <a:spcPct val="200000"/>
                </a:lnSpc>
              </a:pPr>
              <a:r>
                <a:rPr lang="ko-KR" altLang="en-US" sz="900" dirty="0">
                  <a:solidFill>
                    <a:srgbClr val="A2A9B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내용에 관하여 텍스트를</a:t>
              </a:r>
              <a:endParaRPr lang="en-US" altLang="ko-KR" sz="900" dirty="0">
                <a:solidFill>
                  <a:srgbClr val="A2A9B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  <a:p>
              <a:pPr marL="67866" algn="ctr">
                <a:lnSpc>
                  <a:spcPct val="200000"/>
                </a:lnSpc>
              </a:pPr>
              <a:r>
                <a:rPr lang="ko-KR" altLang="en-US" sz="900" dirty="0">
                  <a:solidFill>
                    <a:srgbClr val="A2A9B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입력해 주세요</a:t>
              </a:r>
              <a:r>
                <a:rPr lang="en-US" altLang="ko-KR" sz="900" dirty="0">
                  <a:solidFill>
                    <a:srgbClr val="A2A9B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.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197F102-658E-4AD9-B168-1CDB50D7B39B}"/>
                </a:ext>
              </a:extLst>
            </p:cNvPr>
            <p:cNvSpPr/>
            <p:nvPr/>
          </p:nvSpPr>
          <p:spPr>
            <a:xfrm>
              <a:off x="9038750" y="4147580"/>
              <a:ext cx="1439897" cy="129952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67866" algn="ctr">
                <a:lnSpc>
                  <a:spcPct val="200000"/>
                </a:lnSpc>
              </a:pPr>
              <a:r>
                <a:rPr lang="en-US" altLang="ko-KR" sz="1350" b="1" u="sng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STEP. 03</a:t>
              </a:r>
            </a:p>
            <a:p>
              <a:pPr marL="67866" algn="ctr">
                <a:lnSpc>
                  <a:spcPct val="200000"/>
                </a:lnSpc>
              </a:pPr>
              <a:r>
                <a:rPr lang="ko-KR" altLang="en-US" sz="900" dirty="0">
                  <a:solidFill>
                    <a:srgbClr val="A2A9B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본인이 설명하고 싶은</a:t>
              </a:r>
              <a:endParaRPr lang="en-US" altLang="ko-KR" sz="900" dirty="0">
                <a:solidFill>
                  <a:srgbClr val="A2A9B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  <a:p>
              <a:pPr marL="67866" algn="ctr">
                <a:lnSpc>
                  <a:spcPct val="200000"/>
                </a:lnSpc>
              </a:pPr>
              <a:r>
                <a:rPr lang="ko-KR" altLang="en-US" sz="900" dirty="0">
                  <a:solidFill>
                    <a:srgbClr val="A2A9B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내용에 관하여 텍스트를</a:t>
              </a:r>
              <a:endParaRPr lang="en-US" altLang="ko-KR" sz="900" dirty="0">
                <a:solidFill>
                  <a:srgbClr val="A2A9B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  <a:p>
              <a:pPr marL="67866" algn="ctr">
                <a:lnSpc>
                  <a:spcPct val="200000"/>
                </a:lnSpc>
              </a:pPr>
              <a:r>
                <a:rPr lang="ko-KR" altLang="en-US" sz="900" dirty="0">
                  <a:solidFill>
                    <a:srgbClr val="A2A9B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입력해 주세요</a:t>
              </a:r>
              <a:r>
                <a:rPr lang="en-US" altLang="ko-KR" sz="900" dirty="0">
                  <a:solidFill>
                    <a:srgbClr val="A2A9B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2655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371</TotalTime>
  <Words>614</Words>
  <Application>Microsoft Office PowerPoint</Application>
  <PresentationFormat>와이드스크린</PresentationFormat>
  <Paragraphs>222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7" baseType="lpstr">
      <vt:lpstr>a시월구일2</vt:lpstr>
      <vt:lpstr>a타이틀고딕2</vt:lpstr>
      <vt:lpstr>a타이틀고딕5</vt:lpstr>
      <vt:lpstr>Noto Sans CJK KR Black</vt:lpstr>
      <vt:lpstr>Noto Sans CJK KR Bold</vt:lpstr>
      <vt:lpstr>Noto Sans CJK KR Medium</vt:lpstr>
      <vt:lpstr>Noto Sans CJK KR Regular</vt:lpstr>
      <vt:lpstr>Noto Sans CJK KR Thin</vt:lpstr>
      <vt:lpstr>Noto Sans CJK SC Regular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치키홍</dc:creator>
  <cp:lastModifiedBy>USER</cp:lastModifiedBy>
  <cp:revision>49</cp:revision>
  <dcterms:created xsi:type="dcterms:W3CDTF">2020-01-05T08:04:12Z</dcterms:created>
  <dcterms:modified xsi:type="dcterms:W3CDTF">2020-12-02T10:21:18Z</dcterms:modified>
</cp:coreProperties>
</file>