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o Hyeon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DoHyeon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69dd2c7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69dd2c7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8aab768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8aab768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69b729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69b729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9b7299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69b7299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9b7299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69b7299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0912"/>
            <a:ext cx="9144001" cy="60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81675" y="-525450"/>
            <a:ext cx="5662200" cy="6194400"/>
          </a:xfrm>
          <a:prstGeom prst="rect">
            <a:avLst/>
          </a:prstGeom>
          <a:solidFill>
            <a:srgbClr val="000000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922000" y="59675"/>
            <a:ext cx="4876800" cy="27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요동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치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는 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부동산 가격,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내 집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은 언제?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5934300" y="4036575"/>
            <a:ext cx="30291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데이크루 4기</a:t>
            </a:r>
            <a:endParaRPr sz="21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TEAM </a:t>
            </a:r>
            <a:r>
              <a:rPr lang="ko" sz="2100">
                <a:solidFill>
                  <a:srgbClr val="6D9EEB"/>
                </a:solidFill>
                <a:latin typeface="Do Hyeon"/>
                <a:ea typeface="Do Hyeon"/>
                <a:cs typeface="Do Hyeon"/>
                <a:sym typeface="Do Hyeon"/>
              </a:rPr>
              <a:t>먼스크루</a:t>
            </a:r>
            <a:endParaRPr sz="2100">
              <a:solidFill>
                <a:srgbClr val="6D9EEB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965375" y="2884225"/>
            <a:ext cx="3844500" cy="10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아파트 실거래가 예측 </a:t>
            </a:r>
            <a:endParaRPr sz="3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PBL 프로젝트</a:t>
            </a:r>
            <a:endParaRPr sz="3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60575" y="1160375"/>
            <a:ext cx="87411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안녕하세요 저희는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b="1" lang="ko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‘먼스크루’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팀 입니다.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😃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이번 데이크루 4기 주제로 저희팀은 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Do Hyeon"/>
                <a:ea typeface="Do Hyeon"/>
                <a:cs typeface="Do Hyeon"/>
                <a:sym typeface="Do Hyeon"/>
              </a:rPr>
              <a:t>‘아파트 실거래가 예측’ 🌇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프로젝트로 문제 기반 학습(PBL)을 진행하고자 합니다.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첫번째 스테이지는 </a:t>
            </a: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‘데이터 불러오기’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입니다.  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64300"/>
            <a:ext cx="20550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Char char="●"/>
            </a:pPr>
            <a:r>
              <a:rPr b="1" lang="ko" sz="2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인사말</a:t>
            </a:r>
            <a:endParaRPr b="1" sz="2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458" y="264296"/>
            <a:ext cx="1007450" cy="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19775"/>
            <a:ext cx="8520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아파트 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실거래가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 예측 프로젝트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77">
                <a:latin typeface="Do Hyeon"/>
                <a:ea typeface="Do Hyeon"/>
                <a:cs typeface="Do Hyeon"/>
                <a:sym typeface="Do Hyeon"/>
              </a:rPr>
              <a:t> - 요동치는 부동산 가격, 내 집은 언제?</a:t>
            </a:r>
            <a:r>
              <a:rPr lang="ko" sz="1877">
                <a:latin typeface="Do Hyeon"/>
                <a:ea typeface="Do Hyeon"/>
                <a:cs typeface="Do Hyeon"/>
                <a:sym typeface="Do Hyeon"/>
              </a:rPr>
              <a:t>😢</a:t>
            </a:r>
            <a:endParaRPr sz="1877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753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1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문제 기반 실무 학습(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PBL)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개요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아파트 실거래가 예측 프로젝트 소개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9352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2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문제 및 모델링의 이해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아파트 실거래가를 예측하기 위해 필요한 것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61170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3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기초 EDA 및 분석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WHAT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무엇이 아파트 가격에 영향을 줄까?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22987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4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 EDA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기반 시각화 및 가공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WHERE</a:t>
            </a:r>
            <a:r>
              <a:rPr b="1"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어디서 아파트 가격이 잘 나타날까?</a:t>
            </a:r>
            <a:endParaRPr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38480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5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모델링의 활용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HOW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어떻게 아파트 가격을 예측할까?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446622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6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인사이트 도출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사람들이 선호하는 아파트는?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5" y="61350"/>
            <a:ext cx="1275775" cy="12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458" y="264296"/>
            <a:ext cx="1007450" cy="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3753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1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문제 기반 실무 학습(PBL) 개요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아파트 실거래가 예측 프로젝트 소개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93525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 소개 및 배경 설명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Pandas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 사용하기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31037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2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문제 및 모델링의 이해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아파트 실거래가를 예측하기 위해 필요한 것</a:t>
            </a:r>
            <a:endParaRPr i="1" sz="15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367997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변수 조사 및 기술적 통계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모델링을 위한 데이터셋 준비(Train/Test)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기초 모델링: 선형 회귀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9775"/>
            <a:ext cx="8520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아파트 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실거래가 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예측 프로젝트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77">
                <a:latin typeface="Do Hyeon"/>
                <a:ea typeface="Do Hyeon"/>
                <a:cs typeface="Do Hyeon"/>
                <a:sym typeface="Do Hyeon"/>
              </a:rPr>
              <a:t> - 요동치는 부동산 가격, 내 집은 언제?</a:t>
            </a:r>
            <a:r>
              <a:rPr lang="ko" sz="1877">
                <a:latin typeface="Do Hyeon"/>
                <a:ea typeface="Do Hyeon"/>
                <a:cs typeface="Do Hyeon"/>
                <a:sym typeface="Do Hyeon"/>
              </a:rPr>
              <a:t>😢</a:t>
            </a:r>
            <a:endParaRPr sz="1877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5" y="61350"/>
            <a:ext cx="1275775" cy="12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458" y="264296"/>
            <a:ext cx="1007450" cy="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3753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3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기초 EDA 및 분석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WHAT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무엇이 아파트 가격에 영향을 줄까?</a:t>
            </a:r>
            <a:endParaRPr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99352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외부 데이터 선정 및 기존 데이터와 병합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변수의 추론적 통계 분석(상관관계, 회귀분석 등)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변수의 중요도 파악(랜덤포레스트 모델)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31037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4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 EDA 기반 시각화 및 가공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WHERE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어디서 아파트 가격이 잘 나타날까?</a:t>
            </a:r>
            <a:endParaRPr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367997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변수별 특징 및 예측값과의 관계 시각화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데이터 전처리(스케일링, 이상치 처리 등)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3 모델과 비교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19775"/>
            <a:ext cx="8520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아파트 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실거래가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 예측 프로젝트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77">
                <a:latin typeface="Do Hyeon"/>
                <a:ea typeface="Do Hyeon"/>
                <a:cs typeface="Do Hyeon"/>
                <a:sym typeface="Do Hyeon"/>
              </a:rPr>
              <a:t> - 요동치는 부동산 가격, 내 집은 언제?</a:t>
            </a:r>
            <a:r>
              <a:rPr lang="ko" sz="1877">
                <a:latin typeface="Do Hyeon"/>
                <a:ea typeface="Do Hyeon"/>
                <a:cs typeface="Do Hyeon"/>
                <a:sym typeface="Do Hyeon"/>
              </a:rPr>
              <a:t>😢</a:t>
            </a:r>
            <a:endParaRPr sz="1877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5" y="61350"/>
            <a:ext cx="1275775" cy="12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458" y="264296"/>
            <a:ext cx="1007450" cy="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3753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5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모델링의 활용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b="1" i="1" lang="ko" sz="1500">
                <a:solidFill>
                  <a:srgbClr val="0000FF"/>
                </a:solidFill>
                <a:latin typeface="Do Hyeon"/>
                <a:ea typeface="Do Hyeon"/>
                <a:cs typeface="Do Hyeon"/>
                <a:sym typeface="Do Hyeon"/>
              </a:rPr>
              <a:t>HOW 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어떻게 아파트 가격을 예측할까?</a:t>
            </a:r>
            <a:endParaRPr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993525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시계열 기반 머신러닝/딥러닝 소개 및 활용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최적 모델 선택 및 비교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3103750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Stage 6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인사이트 도출 </a:t>
            </a:r>
            <a:r>
              <a:rPr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</a:t>
            </a:r>
            <a:r>
              <a:rPr i="1" lang="ko" sz="15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사람들이 선호하는 아파트는?</a:t>
            </a:r>
            <a:endParaRPr b="1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367997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아파트 가격 예측에 결정적인 변수 조사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COVID-19 이전/이후 사람들의 아파트 선호 요인 파악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향후 부동산 정책 및 금리와의 연관성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9775"/>
            <a:ext cx="8520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아파트 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실거래가</a:t>
            </a:r>
            <a:r>
              <a:rPr b="1" lang="ko">
                <a:latin typeface="Do Hyeon"/>
                <a:ea typeface="Do Hyeon"/>
                <a:cs typeface="Do Hyeon"/>
                <a:sym typeface="Do Hyeon"/>
              </a:rPr>
              <a:t> 예측 프로젝트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77">
                <a:latin typeface="Do Hyeon"/>
                <a:ea typeface="Do Hyeon"/>
                <a:cs typeface="Do Hyeon"/>
                <a:sym typeface="Do Hyeon"/>
              </a:rPr>
              <a:t> - 요동치는 부동산 가격, 내 집은 언제?</a:t>
            </a:r>
            <a:r>
              <a:rPr lang="ko" sz="1877">
                <a:latin typeface="Do Hyeon"/>
                <a:ea typeface="Do Hyeon"/>
                <a:cs typeface="Do Hyeon"/>
                <a:sym typeface="Do Hyeon"/>
              </a:rPr>
              <a:t>😢</a:t>
            </a:r>
            <a:endParaRPr sz="1877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75" y="61350"/>
            <a:ext cx="1275775" cy="12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458" y="264296"/>
            <a:ext cx="1007450" cy="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