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C9DA-BDA2-4F90-9C2F-B83B2D6DC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7FB1D7-59A9-4B62-A856-F44726FE8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EC6DE-88CF-4703-916D-C42EA30E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0564F-A14F-43E3-B17C-97D0468C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91BCF-D4AC-4B30-8857-F82B6DDA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4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8B578-43E0-4D7D-AD34-D23973BF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BEEAD6-CD0D-4A3A-8685-BB6097FAB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7D95F-743E-4A8D-8345-6695D3DC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53CED-DF8D-4FB1-9659-CE45A3DC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C12B3-1DD8-46D5-BE5B-19F7CEBA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3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8AFDA5-167B-4BBA-9B54-B5E33E1F6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8A1BE7-279B-4783-BA07-CF7894636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24F03-1FA0-4697-9AF4-2A7E7039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59939-4EB2-465B-B72F-B99EE1DF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B8E3C-EE6C-4A96-8356-7DD3C826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5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5EF9B-A977-4680-B1F1-3694192B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BE4B6-C176-4696-BFA9-EAC9E75F5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919AD-7B6E-49B5-9EF1-EDC240B0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F0A15-2425-4417-9F98-26447A6B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9E1AF-E2EA-4C97-BAD8-A492C3BD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B278A-83B3-4856-B9C0-85A0B238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6F1FA-01F2-4306-83A4-490EE15F5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BF5C8-B275-45A8-8255-512EC90C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C3535F-8D8A-4CE8-B3E3-5A903937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CE900-70EA-4D65-BA79-2418A156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80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027D9-8DED-487E-86AA-FF528880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05588-49DD-4A24-B014-FBB610DF8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95F1A1-5217-4680-BCE4-5D11E0471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BF55EE-A554-455D-8131-9D34E49A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03048-B330-41FC-BF9F-E2D13908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E6D029-3C00-47D1-B38B-03E58325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28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BF905-AB6F-44DE-B4C7-2166C306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43AFF-EBDF-4C1E-A66D-54F5BA619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B0EE49-6554-4335-8D86-041F4D0E5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9B5681-2B17-476E-BE46-B0F0D2E6C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9C4D3-5D80-4A06-BF14-8558EE3BB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3F9EA8-E832-41D7-9085-680E3E8B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64B1D7-7061-4D80-9B7D-19D43464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8509E0-48CF-45A4-AB21-BA7BB378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20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84DEE-F0C4-407F-955C-B297439A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A83E08-9BE6-4324-9816-B00A1289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81374D-42B0-4A54-BD3E-7A78E5F9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C980D3-BB97-4716-99B2-E86F2C2F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7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2AFC90-31C5-4E0C-A212-5B040083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0EBEC-7906-4005-9222-4222F8F3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B3F59A-9AFE-4ECE-9EED-9651A63D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29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2CAE3-87BF-4F88-924A-DA3D7C3B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D1D4D-3331-4739-9469-99C7A403A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276C12-488D-4F85-9E6C-640C29C7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9CCFA-1815-469E-9FA1-97A0EF12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E3ABA-87E0-47E2-9671-2F86A15C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E3456F-4697-4B38-9EEC-96C19DFD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3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89283-896B-4009-AF00-F3BD6E01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9EC274-0A21-49E7-8245-66A475581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5733FE-23A8-4824-B79A-EF13AC5F5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6351CA-E745-4575-B244-3D9C7824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04720F-1F2D-4D7E-9E9E-2D882FA7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B06DC-EBB2-41C7-B7FB-B2BAEB95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54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EAED8-F014-4474-9BBB-AE9E43BD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7182F-8164-4633-898F-BA81558E3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2D0EF-B0F2-4575-8A0F-6D597B84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C0A0A-86E0-4941-84B3-11FD108518E6}" type="datetimeFigureOut">
              <a:rPr lang="ko-KR" altLang="en-US" smtClean="0"/>
              <a:t>2020-08-29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1DB4E-71D4-47C1-83B0-34A13FA16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1BA26-D457-4974-8041-0C4317623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5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51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1</cp:revision>
  <dcterms:created xsi:type="dcterms:W3CDTF">2020-08-29T11:33:38Z</dcterms:created>
  <dcterms:modified xsi:type="dcterms:W3CDTF">2020-08-29T11:33:40Z</dcterms:modified>
</cp:coreProperties>
</file>