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9" d="100"/>
          <a:sy n="139" d="100"/>
        </p:scale>
        <p:origin x="-1136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861D-A530-43C6-91C7-77DD9A787E34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A15AD-58A5-4325-8F22-2E34DAB8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15AD-58A5-4325-8F22-2E34DAB8A7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9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C9DA-BDA2-4F90-9C2F-B83B2D6D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FB1D7-59A9-4B62-A856-F44726FE8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EC6DE-88CF-4703-916D-C42EA30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0564F-A14F-43E3-B17C-97D0468C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91BCF-D4AC-4B30-8857-F82B6DD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B578-43E0-4D7D-AD34-D23973BF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EEAD6-CD0D-4A3A-8685-BB6097FA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7D95F-743E-4A8D-8345-6695D3D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3CED-DF8D-4FB1-9659-CE45A3D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C12B3-1DD8-46D5-BE5B-19F7CEBA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8AFDA5-167B-4BBA-9B54-B5E33E1F6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A1BE7-279B-4783-BA07-CF789463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24F03-1FA0-4697-9AF4-2A7E7039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9939-4EB2-465B-B72F-B99EE1D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B8E3C-EE6C-4A96-8356-7DD3C82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5EF9B-A977-4680-B1F1-3694192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BE4B6-C176-4696-BFA9-EAC9E75F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919AD-7B6E-49B5-9EF1-EDC240B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0A15-2425-4417-9F98-26447A6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E1AF-E2EA-4C97-BAD8-A492C3BD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278A-83B3-4856-B9C0-85A0B238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6F1FA-01F2-4306-83A4-490EE15F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F5C8-B275-45A8-8255-512EC90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3535F-8D8A-4CE8-B3E3-5A903937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E900-70EA-4D65-BA79-2418A156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027D9-8DED-487E-86AA-FF52888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05588-49DD-4A24-B014-FBB610DF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5F1A1-5217-4680-BCE4-5D11E047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F55EE-A554-455D-8131-9D34E49A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03048-B330-41FC-BF9F-E2D13908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D029-3C00-47D1-B38B-03E58325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F905-AB6F-44DE-B4C7-2166C30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43AFF-EBDF-4C1E-A66D-54F5BA61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0EE49-6554-4335-8D86-041F4D0E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9B5681-2B17-476E-BE46-B0F0D2E6C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9C4D3-5D80-4A06-BF14-8558EE3B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F9EA8-E832-41D7-9085-680E3E8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4B1D7-7061-4D80-9B7D-19D43464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8509E0-48CF-45A4-AB21-BA7BB378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84DEE-F0C4-407F-955C-B297439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A83E08-9BE6-4324-9816-B00A128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81374D-42B0-4A54-BD3E-7A78E5F9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C980D3-BB97-4716-99B2-E86F2C2F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2AFC90-31C5-4E0C-A212-5B040083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0EBEC-7906-4005-9222-4222F8F3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3F59A-9AFE-4ECE-9EED-9651A63D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CAE3-87BF-4F88-924A-DA3D7C3B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D1D4D-3331-4739-9469-99C7A403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76C12-488D-4F85-9E6C-640C29C7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9CCFA-1815-469E-9FA1-97A0EF1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E3ABA-87E0-47E2-9671-2F86A15C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456F-4697-4B38-9EEC-96C19DFD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9283-896B-4009-AF00-F3BD6E01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EC274-0A21-49E7-8245-66A475581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733FE-23A8-4824-B79A-EF13AC5F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51CA-E745-4575-B244-3D9C7824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4720F-1F2D-4D7E-9E9E-2D882FA7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B06DC-EBB2-41C7-B7FB-B2BAEB9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EAED8-F014-4474-9BBB-AE9E43B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7182F-8164-4633-898F-BA81558E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2D0EF-B0F2-4575-8A0F-6D597B84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1DB4E-71D4-47C1-83B0-34A13FA16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1BA26-D457-4974-8041-0C431762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4042064" y="2320042"/>
            <a:ext cx="4412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6000" dirty="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F5E59-4982-435C-BEB1-7D2FD8A7FDEC}"/>
              </a:ext>
            </a:extLst>
          </p:cNvPr>
          <p:cNvSpPr/>
          <p:nvPr/>
        </p:nvSpPr>
        <p:spPr>
          <a:xfrm>
            <a:off x="2087418" y="2031423"/>
            <a:ext cx="8321964" cy="1847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BE6C9-EBAC-4A2E-94CE-62DEAB203B02}"/>
              </a:ext>
            </a:extLst>
          </p:cNvPr>
          <p:cNvSpPr txBox="1"/>
          <p:nvPr/>
        </p:nvSpPr>
        <p:spPr>
          <a:xfrm>
            <a:off x="3897746" y="3231303"/>
            <a:ext cx="470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개발자 컨퍼런스 및 해커톤 일정을 </a:t>
            </a:r>
            <a:r>
              <a:rPr lang="ko-KR" altLang="en-US" sz="16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아낌없이 </a:t>
            </a:r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알려드립니다</a:t>
            </a:r>
            <a:r>
              <a:rPr lang="en-US" altLang="ko-KR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6367"/>
            <a:ext cx="10477500" cy="184785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97755A-7164-4123-9D6F-3EB1099A85A9}"/>
              </a:ext>
            </a:extLst>
          </p:cNvPr>
          <p:cNvSpPr/>
          <p:nvPr/>
        </p:nvSpPr>
        <p:spPr>
          <a:xfrm>
            <a:off x="9642763" y="3244271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66F201-D52D-4753-A333-5FD74D568210}"/>
              </a:ext>
            </a:extLst>
          </p:cNvPr>
          <p:cNvSpPr/>
          <p:nvPr/>
        </p:nvSpPr>
        <p:spPr>
          <a:xfrm>
            <a:off x="747252" y="1174956"/>
            <a:ext cx="10697496" cy="45080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3060793" y="2767280"/>
            <a:ext cx="6070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5066"/>
            <a:ext cx="10477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488E9-B81A-F64D-9296-64898AA3B60C}"/>
              </a:ext>
            </a:extLst>
          </p:cNvPr>
          <p:cNvSpPr txBox="1"/>
          <p:nvPr/>
        </p:nvSpPr>
        <p:spPr>
          <a:xfrm>
            <a:off x="4436128" y="2782670"/>
            <a:ext cx="28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DEV EVENT</a:t>
            </a:r>
            <a:endParaRPr lang="ko-KR" altLang="en-US" sz="3600" b="1" dirty="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7DBC3-F19C-6C47-AD61-C109A2C2CD6B}"/>
              </a:ext>
            </a:extLst>
          </p:cNvPr>
          <p:cNvSpPr txBox="1"/>
          <p:nvPr/>
        </p:nvSpPr>
        <p:spPr>
          <a:xfrm>
            <a:off x="4052824" y="3373509"/>
            <a:ext cx="435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11Street Gothic-Kor Light" panose="020B0600000101010101" pitchFamily="34" charset="-127"/>
              </a:rPr>
              <a:t>매주 개발자 행사를 메일로 보내드립니다</a:t>
            </a:r>
            <a:r>
              <a:rPr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11Street Gothic-Kor Light" panose="020B0600000101010101" pitchFamily="34" charset="-127"/>
              </a:rPr>
              <a:t>!</a:t>
            </a:r>
            <a:endParaRPr lang="en-US" altLang="ko-KR" b="1" dirty="0">
              <a:solidFill>
                <a:schemeClr val="bg1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  <a:cs typeface="11Street Gothic-Kor Light" panose="020B0600000101010101" pitchFamily="34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970820-62A3-234B-AA23-E93960A32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33" y="2961272"/>
            <a:ext cx="451266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30F2B8-BB52-49AE-9EEF-EACEE31B6395}"/>
              </a:ext>
            </a:extLst>
          </p:cNvPr>
          <p:cNvSpPr/>
          <p:nvPr/>
        </p:nvSpPr>
        <p:spPr>
          <a:xfrm>
            <a:off x="5719762" y="2236757"/>
            <a:ext cx="796925" cy="638175"/>
          </a:xfrm>
          <a:prstGeom prst="roundRect">
            <a:avLst>
              <a:gd name="adj" fmla="val 57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C18D6D-0F24-408A-8467-1FA5CB89E864}"/>
              </a:ext>
            </a:extLst>
          </p:cNvPr>
          <p:cNvSpPr/>
          <p:nvPr/>
        </p:nvSpPr>
        <p:spPr>
          <a:xfrm>
            <a:off x="4968651" y="2236757"/>
            <a:ext cx="630461" cy="504886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F9B317A-EF82-4B88-84C7-E55E798C9AFA}"/>
              </a:ext>
            </a:extLst>
          </p:cNvPr>
          <p:cNvSpPr/>
          <p:nvPr/>
        </p:nvSpPr>
        <p:spPr>
          <a:xfrm>
            <a:off x="4255821" y="2236757"/>
            <a:ext cx="630461" cy="504886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1F75F-901D-4F87-8A24-10F83919F402}"/>
              </a:ext>
            </a:extLst>
          </p:cNvPr>
          <p:cNvSpPr txBox="1"/>
          <p:nvPr/>
        </p:nvSpPr>
        <p:spPr>
          <a:xfrm>
            <a:off x="5681481" y="2223869"/>
            <a:ext cx="91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</p:spTree>
    <p:extLst>
      <p:ext uri="{BB962C8B-B14F-4D97-AF65-F5344CB8AC3E}">
        <p14:creationId xmlns:p14="http://schemas.microsoft.com/office/powerpoint/2010/main" val="33815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</Words>
  <Application>Microsoft Macintosh PowerPoint</Application>
  <PresentationFormat>와이드스크린</PresentationFormat>
  <Paragraphs>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나눔스퀘어_ac ExtraBold</vt:lpstr>
      <vt:lpstr>여기어때 잘난체 OTF</vt:lpstr>
      <vt:lpstr>맑은 고딕</vt:lpstr>
      <vt:lpstr>NanumGothic</vt:lpstr>
      <vt:lpstr>NANUMGOTHIC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고언약(Eonyak Ko)/HR담당부/11ST</cp:lastModifiedBy>
  <cp:revision>9</cp:revision>
  <dcterms:created xsi:type="dcterms:W3CDTF">2020-08-29T11:33:38Z</dcterms:created>
  <dcterms:modified xsi:type="dcterms:W3CDTF">2021-02-14T09:33:15Z</dcterms:modified>
</cp:coreProperties>
</file>