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39" d="100"/>
          <a:sy n="139" d="100"/>
        </p:scale>
        <p:origin x="-1136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F861D-A530-43C6-91C7-77DD9A787E34}" type="datetimeFigureOut">
              <a:rPr lang="ko-KR" altLang="en-US" smtClean="0"/>
              <a:t>2021. 2. 14.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A15AD-58A5-4325-8F22-2E34DAB8A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56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A15AD-58A5-4325-8F22-2E34DAB8A72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59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5C9DA-BDA2-4F90-9C2F-B83B2D6DC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7FB1D7-59A9-4B62-A856-F44726FE8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AEC6DE-88CF-4703-916D-C42EA30E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2021. 2. 14.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50564F-A14F-43E3-B17C-97D0468C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91BCF-D4AC-4B30-8857-F82B6DDA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34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8B578-43E0-4D7D-AD34-D23973BF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BEEAD6-CD0D-4A3A-8685-BB6097FAB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7D95F-743E-4A8D-8345-6695D3DC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2021. 2. 14.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953CED-DF8D-4FB1-9659-CE45A3DC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C12B3-1DD8-46D5-BE5B-19F7CEBA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63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8AFDA5-167B-4BBA-9B54-B5E33E1F6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8A1BE7-279B-4783-BA07-CF7894636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24F03-1FA0-4697-9AF4-2A7E7039F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2021. 2. 14.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B59939-4EB2-465B-B72F-B99EE1DF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EB8E3C-EE6C-4A96-8356-7DD3C826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75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5EF9B-A977-4680-B1F1-3694192B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9BE4B6-C176-4696-BFA9-EAC9E75F5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8919AD-7B6E-49B5-9EF1-EDC240B0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2021. 2. 14.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EF0A15-2425-4417-9F98-26447A6B9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C9E1AF-E2EA-4C97-BAD8-A492C3BDB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3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B278A-83B3-4856-B9C0-85A0B238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F6F1FA-01F2-4306-83A4-490EE15F5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1BF5C8-B275-45A8-8255-512EC90C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2021. 2. 14.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C3535F-8D8A-4CE8-B3E3-5A903937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CE900-70EA-4D65-BA79-2418A156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80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027D9-8DED-487E-86AA-FF528880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005588-49DD-4A24-B014-FBB610DF8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95F1A1-5217-4680-BCE4-5D11E0471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BF55EE-A554-455D-8131-9D34E49A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2021. 2. 14.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03048-B330-41FC-BF9F-E2D13908B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E6D029-3C00-47D1-B38B-03E58325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28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BF905-AB6F-44DE-B4C7-2166C306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343AFF-EBDF-4C1E-A66D-54F5BA619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B0EE49-6554-4335-8D86-041F4D0E5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9B5681-2B17-476E-BE46-B0F0D2E6C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B9C4D3-5D80-4A06-BF14-8558EE3BB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3F9EA8-E832-41D7-9085-680E3E8B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2021. 2. 14.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64B1D7-7061-4D80-9B7D-19D434640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8509E0-48CF-45A4-AB21-BA7BB378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20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84DEE-F0C4-407F-955C-B297439A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A83E08-9BE6-4324-9816-B00A1289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2021. 2. 14.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81374D-42B0-4A54-BD3E-7A78E5F9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C980D3-BB97-4716-99B2-E86F2C2F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67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2AFC90-31C5-4E0C-A212-5B0400836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2021. 2. 14.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30EBEC-7906-4005-9222-4222F8F3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B3F59A-9AFE-4ECE-9EED-9651A63D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29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2CAE3-87BF-4F88-924A-DA3D7C3B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4D1D4D-3331-4739-9469-99C7A403A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276C12-488D-4F85-9E6C-640C29C74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F9CCFA-1815-469E-9FA1-97A0EF12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2021. 2. 14.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9E3ABA-87E0-47E2-9671-2F86A15C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E3456F-4697-4B38-9EEC-96C19DFD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33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89283-896B-4009-AF00-F3BD6E01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9EC274-0A21-49E7-8245-66A475581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5733FE-23A8-4824-B79A-EF13AC5F5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6351CA-E745-4575-B244-3D9C7824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2021. 2. 14.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04720F-1F2D-4D7E-9E9E-2D882FA7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4B06DC-EBB2-41C7-B7FB-B2BAEB95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54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FEAED8-F014-4474-9BBB-AE9E43BD2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B7182F-8164-4633-898F-BA81558E3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2D0EF-B0F2-4575-8A0F-6D597B84D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C0A0A-86E0-4941-84B3-11FD108518E6}" type="datetimeFigureOut">
              <a:rPr lang="ko-KR" altLang="en-US" smtClean="0"/>
              <a:t>2021. 2. 14.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1DB4E-71D4-47C1-83B0-34A13FA16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1BA26-D457-4974-8041-0C4317623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75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B4B51A-3ADC-451D-8835-83690C0C2248}"/>
              </a:ext>
            </a:extLst>
          </p:cNvPr>
          <p:cNvSpPr txBox="1"/>
          <p:nvPr/>
        </p:nvSpPr>
        <p:spPr>
          <a:xfrm>
            <a:off x="4042064" y="2320042"/>
            <a:ext cx="4412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gradFill flip="none" rotWithShape="1">
                  <a:gsLst>
                    <a:gs pos="0">
                      <a:srgbClr val="2FE0EC"/>
                    </a:gs>
                    <a:gs pos="100000">
                      <a:srgbClr val="3E78FB"/>
                    </a:gs>
                  </a:gsLst>
                  <a:lin ang="0" scaled="1"/>
                  <a:tileRect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DEV EVENT</a:t>
            </a:r>
            <a:endParaRPr lang="ko-KR" altLang="en-US" sz="6000" dirty="0">
              <a:gradFill flip="none" rotWithShape="1">
                <a:gsLst>
                  <a:gs pos="0">
                    <a:srgbClr val="2FE0EC"/>
                  </a:gs>
                  <a:gs pos="100000">
                    <a:srgbClr val="3E78FB"/>
                  </a:gs>
                </a:gsLst>
                <a:lin ang="0" scaled="1"/>
                <a:tileRect/>
              </a:gra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BF5E59-4982-435C-BEB1-7D2FD8A7FDEC}"/>
              </a:ext>
            </a:extLst>
          </p:cNvPr>
          <p:cNvSpPr/>
          <p:nvPr/>
        </p:nvSpPr>
        <p:spPr>
          <a:xfrm>
            <a:off x="2087418" y="2031423"/>
            <a:ext cx="8321964" cy="18478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BE6C9-EBAC-4A2E-94CE-62DEAB203B02}"/>
              </a:ext>
            </a:extLst>
          </p:cNvPr>
          <p:cNvSpPr txBox="1"/>
          <p:nvPr/>
        </p:nvSpPr>
        <p:spPr>
          <a:xfrm>
            <a:off x="3897746" y="3231303"/>
            <a:ext cx="4701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0" i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개발자 컨퍼런스 및 해커톤 일정을 </a:t>
            </a:r>
            <a:r>
              <a:rPr lang="ko-KR" altLang="en-US" sz="16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아낌없이 </a:t>
            </a:r>
            <a:r>
              <a:rPr lang="ko-KR" altLang="en-US" sz="1600" b="0" i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알려드립니다</a:t>
            </a:r>
            <a:r>
              <a:rPr lang="en-US" altLang="ko-KR" sz="1600" b="0" i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CAC6AC-D586-4AA3-B00F-5E71F3EEC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6367"/>
            <a:ext cx="10477500" cy="1847850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797755A-7164-4123-9D6F-3EB1099A85A9}"/>
              </a:ext>
            </a:extLst>
          </p:cNvPr>
          <p:cNvSpPr/>
          <p:nvPr/>
        </p:nvSpPr>
        <p:spPr>
          <a:xfrm>
            <a:off x="9642763" y="3244271"/>
            <a:ext cx="630461" cy="500181"/>
          </a:xfrm>
          <a:prstGeom prst="roundRect">
            <a:avLst>
              <a:gd name="adj" fmla="val 5301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99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66F201-D52D-4753-A333-5FD74D568210}"/>
              </a:ext>
            </a:extLst>
          </p:cNvPr>
          <p:cNvSpPr/>
          <p:nvPr/>
        </p:nvSpPr>
        <p:spPr>
          <a:xfrm>
            <a:off x="747252" y="1174956"/>
            <a:ext cx="10697496" cy="450809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B4B51A-3ADC-451D-8835-83690C0C2248}"/>
              </a:ext>
            </a:extLst>
          </p:cNvPr>
          <p:cNvSpPr txBox="1"/>
          <p:nvPr/>
        </p:nvSpPr>
        <p:spPr>
          <a:xfrm>
            <a:off x="3060793" y="2767280"/>
            <a:ext cx="60704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>
                <a:gradFill flip="none" rotWithShape="1">
                  <a:gsLst>
                    <a:gs pos="0">
                      <a:srgbClr val="2FE0EC"/>
                    </a:gs>
                    <a:gs pos="100000">
                      <a:srgbClr val="3E78FB"/>
                    </a:gs>
                  </a:gsLst>
                  <a:lin ang="0" scaled="1"/>
                  <a:tileRect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DEV EVENT</a:t>
            </a:r>
            <a:endParaRPr lang="ko-KR" altLang="en-US" sz="8000">
              <a:gradFill flip="none" rotWithShape="1">
                <a:gsLst>
                  <a:gs pos="0">
                    <a:srgbClr val="2FE0EC"/>
                  </a:gs>
                  <a:gs pos="100000">
                    <a:srgbClr val="3E78FB"/>
                  </a:gs>
                </a:gsLst>
                <a:lin ang="0" scaled="1"/>
                <a:tileRect/>
              </a:gra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CAC6AC-D586-4AA3-B00F-5E71F3EEC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5066"/>
            <a:ext cx="104775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0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9488E9-B81A-F64D-9296-64898AA3B60C}"/>
              </a:ext>
            </a:extLst>
          </p:cNvPr>
          <p:cNvSpPr txBox="1"/>
          <p:nvPr/>
        </p:nvSpPr>
        <p:spPr>
          <a:xfrm>
            <a:off x="4436128" y="2782670"/>
            <a:ext cx="2848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>
                <a:gradFill flip="none" rotWithShape="1">
                  <a:gsLst>
                    <a:gs pos="0">
                      <a:srgbClr val="2FE0EC"/>
                    </a:gs>
                    <a:gs pos="100000">
                      <a:srgbClr val="3E78FB"/>
                    </a:gs>
                  </a:gsLst>
                  <a:lin ang="0" scaled="1"/>
                  <a:tileRect/>
                </a:gra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DEV EVENT</a:t>
            </a:r>
            <a:endParaRPr lang="ko-KR" altLang="en-US" sz="3600" b="1" dirty="0">
              <a:gradFill flip="none" rotWithShape="1">
                <a:gsLst>
                  <a:gs pos="0">
                    <a:srgbClr val="2FE0EC"/>
                  </a:gs>
                  <a:gs pos="100000">
                    <a:srgbClr val="3E78FB"/>
                  </a:gs>
                </a:gsLst>
                <a:lin ang="0" scaled="1"/>
                <a:tileRect/>
              </a:gradFill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7DBC3-F19C-6C47-AD61-C109A2C2CD6B}"/>
              </a:ext>
            </a:extLst>
          </p:cNvPr>
          <p:cNvSpPr txBox="1"/>
          <p:nvPr/>
        </p:nvSpPr>
        <p:spPr>
          <a:xfrm>
            <a:off x="4052824" y="3373509"/>
            <a:ext cx="435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11Street Gothic-Kor Light" panose="020B0600000101010101" pitchFamily="34" charset="-127"/>
              </a:rPr>
              <a:t>매주 개발자 행사를 메일로 보내드립니다</a:t>
            </a:r>
            <a:r>
              <a:rPr lang="en-US" altLang="ko-KR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11Street Gothic-Kor Light" panose="020B0600000101010101" pitchFamily="34" charset="-127"/>
              </a:rPr>
              <a:t>!</a:t>
            </a:r>
            <a:endParaRPr lang="en-US" altLang="ko-KR" b="1" dirty="0">
              <a:solidFill>
                <a:schemeClr val="bg1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  <a:cs typeface="11Street Gothic-Kor Light" panose="020B0600000101010101" pitchFamily="34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E970820-62A3-234B-AA23-E93960A32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133" y="2961272"/>
            <a:ext cx="451266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0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E30F2B8-BB52-49AE-9EEF-EACEE31B6395}"/>
              </a:ext>
            </a:extLst>
          </p:cNvPr>
          <p:cNvSpPr/>
          <p:nvPr/>
        </p:nvSpPr>
        <p:spPr>
          <a:xfrm>
            <a:off x="5719762" y="2236757"/>
            <a:ext cx="796925" cy="638175"/>
          </a:xfrm>
          <a:prstGeom prst="roundRect">
            <a:avLst>
              <a:gd name="adj" fmla="val 57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0C18D6D-0F24-408A-8467-1FA5CB89E864}"/>
              </a:ext>
            </a:extLst>
          </p:cNvPr>
          <p:cNvSpPr/>
          <p:nvPr/>
        </p:nvSpPr>
        <p:spPr>
          <a:xfrm>
            <a:off x="4968651" y="2236757"/>
            <a:ext cx="630461" cy="504886"/>
          </a:xfrm>
          <a:prstGeom prst="roundRect">
            <a:avLst>
              <a:gd name="adj" fmla="val 530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F9B317A-EF82-4B88-84C7-E55E798C9AFA}"/>
              </a:ext>
            </a:extLst>
          </p:cNvPr>
          <p:cNvSpPr/>
          <p:nvPr/>
        </p:nvSpPr>
        <p:spPr>
          <a:xfrm>
            <a:off x="4255821" y="2236757"/>
            <a:ext cx="630461" cy="504886"/>
          </a:xfrm>
          <a:prstGeom prst="roundRect">
            <a:avLst>
              <a:gd name="adj" fmla="val 530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1F75F-901D-4F87-8A24-10F83919F402}"/>
              </a:ext>
            </a:extLst>
          </p:cNvPr>
          <p:cNvSpPr txBox="1"/>
          <p:nvPr/>
        </p:nvSpPr>
        <p:spPr>
          <a:xfrm>
            <a:off x="5681481" y="2223869"/>
            <a:ext cx="91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용감한</a:t>
            </a:r>
            <a:endParaRPr lang="en-US" altLang="ko-KR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친구들</a:t>
            </a:r>
          </a:p>
        </p:txBody>
      </p:sp>
    </p:spTree>
    <p:extLst>
      <p:ext uri="{BB962C8B-B14F-4D97-AF65-F5344CB8AC3E}">
        <p14:creationId xmlns:p14="http://schemas.microsoft.com/office/powerpoint/2010/main" val="338151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23</Words>
  <Application>Microsoft Macintosh PowerPoint</Application>
  <PresentationFormat>와이드스크린</PresentationFormat>
  <Paragraphs>8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나눔스퀘어_ac ExtraBold</vt:lpstr>
      <vt:lpstr>여기어때 잘난체 OTF</vt:lpstr>
      <vt:lpstr>맑은 고딕</vt:lpstr>
      <vt:lpstr>NanumGothic</vt:lpstr>
      <vt:lpstr>NANUMGOTHIC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고언약(Eonyak Ko)/HR담당부/11ST</cp:lastModifiedBy>
  <cp:revision>9</cp:revision>
  <dcterms:created xsi:type="dcterms:W3CDTF">2020-08-29T11:33:38Z</dcterms:created>
  <dcterms:modified xsi:type="dcterms:W3CDTF">2021-02-14T09:31:20Z</dcterms:modified>
</cp:coreProperties>
</file>