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861D-A530-43C6-91C7-77DD9A787E34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15AD-58A5-4325-8F22-2E34DAB8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2021. 2. 14.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4042064" y="2320042"/>
            <a:ext cx="44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000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F5E59-4982-435C-BEB1-7D2FD8A7FDEC}"/>
              </a:ext>
            </a:extLst>
          </p:cNvPr>
          <p:cNvSpPr/>
          <p:nvPr/>
        </p:nvSpPr>
        <p:spPr>
          <a:xfrm>
            <a:off x="2087418" y="2031423"/>
            <a:ext cx="8321964" cy="184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E6C9-EBAC-4A2E-94CE-62DEAB203B02}"/>
              </a:ext>
            </a:extLst>
          </p:cNvPr>
          <p:cNvSpPr txBox="1"/>
          <p:nvPr/>
        </p:nvSpPr>
        <p:spPr>
          <a:xfrm>
            <a:off x="3897746" y="3231303"/>
            <a:ext cx="470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컨퍼런스 및 해커톤 일정을 </a:t>
            </a:r>
            <a:r>
              <a:rPr lang="ko-KR" altLang="en-US" sz="1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아낌없이 </a:t>
            </a:r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알려드립니다</a:t>
            </a:r>
            <a:r>
              <a:rPr lang="en-US" altLang="ko-KR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6367"/>
            <a:ext cx="10477500" cy="18478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7755A-7164-4123-9D6F-3EB1099A85A9}"/>
              </a:ext>
            </a:extLst>
          </p:cNvPr>
          <p:cNvSpPr/>
          <p:nvPr/>
        </p:nvSpPr>
        <p:spPr>
          <a:xfrm>
            <a:off x="9642763" y="3244271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F201-D52D-4753-A333-5FD74D568210}"/>
              </a:ext>
            </a:extLst>
          </p:cNvPr>
          <p:cNvSpPr/>
          <p:nvPr/>
        </p:nvSpPr>
        <p:spPr>
          <a:xfrm>
            <a:off x="747252" y="1174956"/>
            <a:ext cx="10697496" cy="45080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3060793" y="2767280"/>
            <a:ext cx="607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066"/>
            <a:ext cx="1047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30F2B8-BB52-49AE-9EEF-EACEE31B6395}"/>
              </a:ext>
            </a:extLst>
          </p:cNvPr>
          <p:cNvSpPr/>
          <p:nvPr/>
        </p:nvSpPr>
        <p:spPr>
          <a:xfrm>
            <a:off x="5719762" y="2236757"/>
            <a:ext cx="796925" cy="638175"/>
          </a:xfrm>
          <a:prstGeom prst="roundRect">
            <a:avLst>
              <a:gd name="adj" fmla="val 57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C18D6D-0F24-408A-8467-1FA5CB89E864}"/>
              </a:ext>
            </a:extLst>
          </p:cNvPr>
          <p:cNvSpPr/>
          <p:nvPr/>
        </p:nvSpPr>
        <p:spPr>
          <a:xfrm>
            <a:off x="496865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9B317A-EF82-4B88-84C7-E55E798C9AFA}"/>
              </a:ext>
            </a:extLst>
          </p:cNvPr>
          <p:cNvSpPr/>
          <p:nvPr/>
        </p:nvSpPr>
        <p:spPr>
          <a:xfrm>
            <a:off x="425582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1F75F-901D-4F87-8A24-10F83919F402}"/>
              </a:ext>
            </a:extLst>
          </p:cNvPr>
          <p:cNvSpPr txBox="1"/>
          <p:nvPr/>
        </p:nvSpPr>
        <p:spPr>
          <a:xfrm>
            <a:off x="5681481" y="2223869"/>
            <a:ext cx="91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</Words>
  <Application>Microsoft Macintosh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나눔스퀘어_ac ExtraBold</vt:lpstr>
      <vt:lpstr>여기어때 잘난체 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Ko)/HR담당부/11ST</cp:lastModifiedBy>
  <cp:revision>7</cp:revision>
  <dcterms:created xsi:type="dcterms:W3CDTF">2020-08-29T11:33:38Z</dcterms:created>
  <dcterms:modified xsi:type="dcterms:W3CDTF">2021-02-14T09:16:05Z</dcterms:modified>
</cp:coreProperties>
</file>