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C050F-90C3-4B53-AED4-D808BA5EF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155535-DEB5-463C-AE88-5B5ACC306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622B89-CA5C-474B-A6DD-A5B2996F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3DE455-2F02-4EDB-BE82-C1691294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D86BE-AF39-4E2F-A1F7-0B8B25B6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94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05DD7-6224-4E7C-A74D-CDA56F51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F311DE-C154-4E70-A195-BFEF15C8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E602C6-82B5-4677-983A-7AE05672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A2C080-8E97-4A3F-8832-58A7C568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FE6A4-5596-4D03-9722-493CA2E2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02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579BAE-E5F3-44A0-86CC-2936FE5F0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69E131-C8A7-4E04-922C-0840AAD0A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B3325D-1383-4EA0-B7F9-16616989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CABAB6-052F-4ECC-902A-BE4A26C0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F2BB11-541F-4151-BEC4-5CF1A06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67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53E06-0841-41F7-9FAE-D9FFF50E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D5EBC-D42D-4283-AE2C-5524893B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E7E06B-D306-45AD-8488-9586F94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645CF-2D1D-4157-8CEE-73532F5A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FBD6EC-62FD-4BFB-9F83-5C2665FF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79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4A896-236E-4D20-974A-D5CFF0D5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D8B6B9-E9D0-4CAE-9CAC-8419D715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46AC3A-163D-46EB-BA82-733BB52B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3F47B-8A8E-4704-A899-FA3E17D4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A0BC6B-2C33-41E0-B9BA-40A0BB6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15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2CC13-E7B2-4E74-9586-524EAB9B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753993-24CF-4C94-85CB-32D9C891C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27F8D8-59FD-4A83-BB95-BA77DC0B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150A43-79A4-46BC-BFF6-A932D0C5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4AF80-A8BE-4E59-8879-E5C66F1E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87ECD4-85C9-4F31-8522-2B0281AD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71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27EC2-CF57-496B-9095-939AC7CD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05EBB6-8F4C-4090-B266-9108CE1EF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000000-31FA-4F31-A4AA-BFA230A0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52A869-85BE-4D81-B91B-38288102B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BC0F98-9CAA-40F9-8C1C-666014555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3CD2B2-B209-49A6-93E1-73ECC8AF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4A30E6-AD13-4790-8D8A-DA114BEB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5037F7-6B36-40DC-966F-FFB0F50E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8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B6BC5-CF26-4EC0-87DF-197569C0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C54E4B-1A06-4A58-8311-B2C80DC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B77F02-A6DA-460C-BC36-342BF5F7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CCD7D3-E54F-4FF9-B7B4-FDCF46C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68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8F4EFC-30B7-43B1-8A0B-AE3368A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DDF08B-AA7C-4264-9D7B-93BA89D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072CF-2357-4FA8-A496-D6BA45BE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58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C8469-5831-45F2-983E-4DFDA036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DBA9C-6116-46B4-80D8-3CBE9D86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D4F8EF-8310-4D0F-847D-0C5F085D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ED174-80D6-42B7-B51A-2C7175AF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372164-76F3-4856-88E1-E39F16F6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51380D-1111-4A94-999B-2B74B865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68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4C37B-CED9-4391-923D-769BDC51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24ED4A4-9746-4993-8550-03B992937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2FA697-7C27-4891-9BA6-394B104C1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D8ACE7-341C-4346-BD8F-62DD5F47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0C7FD3-D5A3-4553-9A65-C03C5238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8E56A8-56F6-49C8-9871-4646CC7A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0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28E7B1-A36C-4FDF-9138-2FCE9C02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22FA43-F252-42C3-A900-907E519D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A78A63-45DA-4B1A-A5F2-EF13C62C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0F63-5C04-401A-8A39-DECEDB67E6F3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27B09D-38B7-45AF-B577-254EEC803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F71AA3-DC5A-4B2D-82D7-77D3A59B2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7979-C9C8-4E6B-8791-8F6A6CF16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29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F59F05FE-E6E2-46B8-9D60-2E931AA53A8C}"/>
              </a:ext>
            </a:extLst>
          </p:cNvPr>
          <p:cNvGrpSpPr/>
          <p:nvPr/>
        </p:nvGrpSpPr>
        <p:grpSpPr>
          <a:xfrm>
            <a:off x="2715383" y="374884"/>
            <a:ext cx="6761234" cy="6108232"/>
            <a:chOff x="658964" y="580524"/>
            <a:chExt cx="6761234" cy="610823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3E4D0AE-6B5E-43DB-94FD-FBEBE703A468}"/>
                </a:ext>
              </a:extLst>
            </p:cNvPr>
            <p:cNvSpPr txBox="1"/>
            <p:nvPr/>
          </p:nvSpPr>
          <p:spPr>
            <a:xfrm>
              <a:off x="759849" y="580524"/>
              <a:ext cx="154117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Close-Mouth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MRI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41A3E1F-5811-4723-B82E-91DA41A3DB8B}"/>
                </a:ext>
              </a:extLst>
            </p:cNvPr>
            <p:cNvSpPr txBox="1"/>
            <p:nvPr/>
          </p:nvSpPr>
          <p:spPr>
            <a:xfrm>
              <a:off x="759851" y="1885578"/>
              <a:ext cx="154117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nMRI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[0, 1]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5772551-986C-4DB3-BAD8-090C0A39B374}"/>
                </a:ext>
              </a:extLst>
            </p:cNvPr>
            <p:cNvSpPr txBox="1"/>
            <p:nvPr/>
          </p:nvSpPr>
          <p:spPr>
            <a:xfrm>
              <a:off x="658964" y="3172488"/>
              <a:ext cx="1742942" cy="923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Model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#Final Filter = 1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Act.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：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Sigmoid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3669709-565E-4885-826F-EF68A5642F39}"/>
                </a:ext>
              </a:extLst>
            </p:cNvPr>
            <p:cNvSpPr txBox="1"/>
            <p:nvPr/>
          </p:nvSpPr>
          <p:spPr>
            <a:xfrm>
              <a:off x="759851" y="4745956"/>
              <a:ext cx="154117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nMRI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[0, 1]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3A6DBCE-8224-412F-8037-4EDCABFC590C}"/>
                </a:ext>
              </a:extLst>
            </p:cNvPr>
            <p:cNvSpPr txBox="1"/>
            <p:nvPr/>
          </p:nvSpPr>
          <p:spPr>
            <a:xfrm>
              <a:off x="759850" y="6042425"/>
              <a:ext cx="154117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Open-Mouth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MRI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A3BB7164-00DA-43AA-A0D4-424E03AADC6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1530436" y="1226855"/>
              <a:ext cx="2" cy="6587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3FD9B046-0975-4516-9581-CC2A635809D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1530435" y="2531909"/>
              <a:ext cx="3" cy="64057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C2C2DBDB-7B3D-4849-A0CD-C6EA363C746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530435" y="4095818"/>
              <a:ext cx="3" cy="6501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E66BA63B-BED6-438E-B5BD-A88FC18651FD}"/>
                </a:ext>
              </a:extLst>
            </p:cNvPr>
            <p:cNvCxnSpPr/>
            <p:nvPr/>
          </p:nvCxnSpPr>
          <p:spPr>
            <a:xfrm>
              <a:off x="1530433" y="5396094"/>
              <a:ext cx="2" cy="6587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FFC9042-875F-47E6-BF73-F4D4046D9A2E}"/>
                </a:ext>
              </a:extLst>
            </p:cNvPr>
            <p:cNvSpPr txBox="1"/>
            <p:nvPr/>
          </p:nvSpPr>
          <p:spPr>
            <a:xfrm>
              <a:off x="2702412" y="1371550"/>
              <a:ext cx="1541173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Normalize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13A4DD-40EF-4B21-9813-4EC52C85994B}"/>
                </a:ext>
              </a:extLst>
            </p:cNvPr>
            <p:cNvSpPr txBox="1"/>
            <p:nvPr/>
          </p:nvSpPr>
          <p:spPr>
            <a:xfrm>
              <a:off x="2702412" y="5540789"/>
              <a:ext cx="1541173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Recover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FCB5ED61-93A6-493B-9360-8285C0984FD9}"/>
                </a:ext>
              </a:extLst>
            </p:cNvPr>
            <p:cNvCxnSpPr>
              <a:stCxn id="30" idx="3"/>
              <a:endCxn id="31" idx="3"/>
            </p:cNvCxnSpPr>
            <p:nvPr/>
          </p:nvCxnSpPr>
          <p:spPr>
            <a:xfrm>
              <a:off x="4243585" y="1556216"/>
              <a:ext cx="12700" cy="4169239"/>
            </a:xfrm>
            <a:prstGeom prst="bentConnector3">
              <a:avLst>
                <a:gd name="adj1" fmla="val 18870425"/>
              </a:avLst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E46F3DBE-0708-4B97-8975-E10917324E12}"/>
                </a:ext>
              </a:extLst>
            </p:cNvPr>
            <p:cNvSpPr txBox="1"/>
            <p:nvPr/>
          </p:nvSpPr>
          <p:spPr>
            <a:xfrm>
              <a:off x="5879025" y="3456168"/>
              <a:ext cx="1541173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Min, Max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07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CC16014A-2A92-4BC2-A46E-0C8CE696DA64}"/>
              </a:ext>
            </a:extLst>
          </p:cNvPr>
          <p:cNvGrpSpPr/>
          <p:nvPr/>
        </p:nvGrpSpPr>
        <p:grpSpPr>
          <a:xfrm>
            <a:off x="2911693" y="477567"/>
            <a:ext cx="6368613" cy="5902866"/>
            <a:chOff x="3706960" y="752242"/>
            <a:chExt cx="6368613" cy="590286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B945BD2C-864A-41F3-A2AA-DBADBC083C36}"/>
                </a:ext>
              </a:extLst>
            </p:cNvPr>
            <p:cNvSpPr txBox="1"/>
            <p:nvPr/>
          </p:nvSpPr>
          <p:spPr>
            <a:xfrm>
              <a:off x="4020349" y="752242"/>
              <a:ext cx="154117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Whole Slice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(7, X, X)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0A50955-9D79-46CB-B3B7-E6C40B553F5F}"/>
                </a:ext>
              </a:extLst>
            </p:cNvPr>
            <p:cNvSpPr txBox="1"/>
            <p:nvPr/>
          </p:nvSpPr>
          <p:spPr>
            <a:xfrm>
              <a:off x="4020349" y="3157350"/>
              <a:ext cx="154117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Mask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(1,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X,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X)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947FCD-040E-45D8-A017-2D33CA80885E}"/>
                </a:ext>
              </a:extLst>
            </p:cNvPr>
            <p:cNvSpPr txBox="1"/>
            <p:nvPr/>
          </p:nvSpPr>
          <p:spPr>
            <a:xfrm>
              <a:off x="3706960" y="1954796"/>
              <a:ext cx="216794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Segmentation Model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U-Net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196F798-7B75-4464-A34D-0E09C0A50180}"/>
                </a:ext>
              </a:extLst>
            </p:cNvPr>
            <p:cNvSpPr txBox="1"/>
            <p:nvPr/>
          </p:nvSpPr>
          <p:spPr>
            <a:xfrm>
              <a:off x="4020349" y="4804894"/>
              <a:ext cx="154117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Input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(2, X, X)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85101A9-DF38-4386-BDE7-DDB76DB63857}"/>
                </a:ext>
              </a:extLst>
            </p:cNvPr>
            <p:cNvSpPr txBox="1"/>
            <p:nvPr/>
          </p:nvSpPr>
          <p:spPr>
            <a:xfrm>
              <a:off x="3706960" y="6008777"/>
              <a:ext cx="216794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Translation Model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U-Net or GAN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01C6EBEF-562B-4379-A36E-F70B5A2AA0F0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 flipH="1">
              <a:off x="4790935" y="1398573"/>
              <a:ext cx="1" cy="55622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341176B1-A315-4CF0-96EE-DF98F221AFAC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4790935" y="2601127"/>
              <a:ext cx="1" cy="55622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6D6DFDA-120D-44A5-9256-43CD4B35C3E4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4790936" y="3803681"/>
              <a:ext cx="0" cy="1001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944917D3-69AB-436F-BABB-2DDDB23F83F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4790935" y="5451225"/>
              <a:ext cx="1" cy="5575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F734DB0-2EFD-450B-A844-C9CA41142188}"/>
                </a:ext>
              </a:extLst>
            </p:cNvPr>
            <p:cNvSpPr txBox="1"/>
            <p:nvPr/>
          </p:nvSpPr>
          <p:spPr>
            <a:xfrm>
              <a:off x="8534400" y="2556072"/>
              <a:ext cx="154117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Target Slice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(1, X, X)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0D228A4D-44B1-484F-9EAE-84D9561A38AD}"/>
                </a:ext>
              </a:extLst>
            </p:cNvPr>
            <p:cNvCxnSpPr>
              <a:stCxn id="3" idx="3"/>
              <a:endCxn id="21" idx="0"/>
            </p:cNvCxnSpPr>
            <p:nvPr/>
          </p:nvCxnSpPr>
          <p:spPr>
            <a:xfrm>
              <a:off x="5561522" y="1075408"/>
              <a:ext cx="3743465" cy="1480664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95352956-F7A6-4F46-96FF-A7EFE303CF0E}"/>
                </a:ext>
              </a:extLst>
            </p:cNvPr>
            <p:cNvCxnSpPr>
              <a:cxnSpLocks/>
              <a:stCxn id="21" idx="2"/>
              <a:endCxn id="32" idx="6"/>
            </p:cNvCxnSpPr>
            <p:nvPr/>
          </p:nvCxnSpPr>
          <p:spPr>
            <a:xfrm rot="5400000">
              <a:off x="6506019" y="1505319"/>
              <a:ext cx="1101884" cy="4496053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80A2D21-304F-49BC-B653-90D3046BB3CE}"/>
                </a:ext>
              </a:extLst>
            </p:cNvPr>
            <p:cNvSpPr/>
            <p:nvPr/>
          </p:nvSpPr>
          <p:spPr>
            <a:xfrm>
              <a:off x="4772934" y="4286287"/>
              <a:ext cx="36000" cy="3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33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06251A1E-A03B-4CFA-8346-042E3A74ACE7}"/>
              </a:ext>
            </a:extLst>
          </p:cNvPr>
          <p:cNvGrpSpPr/>
          <p:nvPr/>
        </p:nvGrpSpPr>
        <p:grpSpPr>
          <a:xfrm>
            <a:off x="597518" y="862415"/>
            <a:ext cx="10996964" cy="5133169"/>
            <a:chOff x="1127428" y="1185579"/>
            <a:chExt cx="10996964" cy="5133169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E11F8CC-8F5B-4DBD-AE97-0E74BE2E9B83}"/>
                </a:ext>
              </a:extLst>
            </p:cNvPr>
            <p:cNvSpPr txBox="1"/>
            <p:nvPr/>
          </p:nvSpPr>
          <p:spPr>
            <a:xfrm>
              <a:off x="1127428" y="2426262"/>
              <a:ext cx="1285746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Close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Image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142E92B-5368-40E0-B437-1EC1824A2AC6}"/>
                </a:ext>
              </a:extLst>
            </p:cNvPr>
            <p:cNvSpPr txBox="1"/>
            <p:nvPr/>
          </p:nvSpPr>
          <p:spPr>
            <a:xfrm>
              <a:off x="7058694" y="3429000"/>
              <a:ext cx="1285746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Open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Output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8C6A540-2F9D-478E-BCEE-B649375BC9B1}"/>
                </a:ext>
              </a:extLst>
            </p:cNvPr>
            <p:cNvSpPr txBox="1"/>
            <p:nvPr/>
          </p:nvSpPr>
          <p:spPr>
            <a:xfrm>
              <a:off x="10838646" y="3429000"/>
              <a:ext cx="1285746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Open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Label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7D10295-CE7D-4674-8F96-DA578606B2FD}"/>
                </a:ext>
              </a:extLst>
            </p:cNvPr>
            <p:cNvGrpSpPr/>
            <p:nvPr/>
          </p:nvGrpSpPr>
          <p:grpSpPr>
            <a:xfrm>
              <a:off x="5255651" y="1185579"/>
              <a:ext cx="1680698" cy="5133169"/>
              <a:chOff x="4934214" y="1436965"/>
              <a:chExt cx="1680698" cy="5133169"/>
            </a:xfrm>
          </p:grpSpPr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C9DAD9C-B2A0-4ED7-A859-AB0627A19AF4}"/>
                  </a:ext>
                </a:extLst>
              </p:cNvPr>
              <p:cNvSpPr txBox="1"/>
              <p:nvPr/>
            </p:nvSpPr>
            <p:spPr>
              <a:xfrm>
                <a:off x="4934214" y="1436965"/>
                <a:ext cx="1680698" cy="6463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Generator 1</a:t>
                </a:r>
              </a:p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U-Net Based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9B743E2-115F-4661-96DA-0FEE58004809}"/>
                  </a:ext>
                </a:extLst>
              </p:cNvPr>
              <p:cNvSpPr txBox="1"/>
              <p:nvPr/>
            </p:nvSpPr>
            <p:spPr>
              <a:xfrm>
                <a:off x="4934214" y="5923803"/>
                <a:ext cx="1680698" cy="6463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Generator 2</a:t>
                </a:r>
              </a:p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U-Net Based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7870208-7DB5-4F85-AEB3-369D934B4724}"/>
                </a:ext>
              </a:extLst>
            </p:cNvPr>
            <p:cNvGrpSpPr/>
            <p:nvPr/>
          </p:nvGrpSpPr>
          <p:grpSpPr>
            <a:xfrm>
              <a:off x="3847561" y="2426263"/>
              <a:ext cx="1285746" cy="2711906"/>
              <a:chOff x="3063018" y="2173718"/>
              <a:chExt cx="1285746" cy="2711906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C11B4FF-7155-4E6A-B61C-AE83DE5FB09B}"/>
                  </a:ext>
                </a:extLst>
              </p:cNvPr>
              <p:cNvSpPr txBox="1"/>
              <p:nvPr/>
            </p:nvSpPr>
            <p:spPr>
              <a:xfrm>
                <a:off x="3063018" y="2173718"/>
                <a:ext cx="1285746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Close</a:t>
                </a:r>
              </a:p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Input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2CB5E04-31D4-43E7-A3EC-3FA22F42C604}"/>
                  </a:ext>
                </a:extLst>
              </p:cNvPr>
              <p:cNvSpPr txBox="1"/>
              <p:nvPr/>
            </p:nvSpPr>
            <p:spPr>
              <a:xfrm>
                <a:off x="3063018" y="4239293"/>
                <a:ext cx="1285746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Close</a:t>
                </a:r>
              </a:p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Output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22" name="接點: 肘形 21">
              <a:extLst>
                <a:ext uri="{FF2B5EF4-FFF2-40B4-BE49-F238E27FC236}">
                  <a16:creationId xmlns:a16="http://schemas.microsoft.com/office/drawing/2014/main" id="{A56049D3-0AC5-42F8-9B18-A60773A1D24A}"/>
                </a:ext>
              </a:extLst>
            </p:cNvPr>
            <p:cNvCxnSpPr>
              <a:cxnSpLocks/>
              <a:stCxn id="7" idx="0"/>
              <a:endCxn id="2" idx="1"/>
            </p:cNvCxnSpPr>
            <p:nvPr/>
          </p:nvCxnSpPr>
          <p:spPr>
            <a:xfrm rot="5400000" flipH="1" flipV="1">
              <a:off x="4414283" y="1584896"/>
              <a:ext cx="917518" cy="76521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E5978ABE-A17E-422B-8B15-8CCEABED462E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>
              <a:off x="6936349" y="1508745"/>
              <a:ext cx="765218" cy="1920255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846FE659-BE80-4081-85D6-E7B8B055CA7F}"/>
                </a:ext>
              </a:extLst>
            </p:cNvPr>
            <p:cNvCxnSpPr>
              <a:stCxn id="5" idx="2"/>
              <a:endCxn id="8" idx="3"/>
            </p:cNvCxnSpPr>
            <p:nvPr/>
          </p:nvCxnSpPr>
          <p:spPr>
            <a:xfrm rot="5400000">
              <a:off x="6358832" y="4652848"/>
              <a:ext cx="1920252" cy="765218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接點: 肘形 27">
              <a:extLst>
                <a:ext uri="{FF2B5EF4-FFF2-40B4-BE49-F238E27FC236}">
                  <a16:creationId xmlns:a16="http://schemas.microsoft.com/office/drawing/2014/main" id="{89C455F4-A7FB-4E4F-BC21-0163D7D99B34}"/>
                </a:ext>
              </a:extLst>
            </p:cNvPr>
            <p:cNvCxnSpPr>
              <a:stCxn id="8" idx="1"/>
              <a:endCxn id="17" idx="2"/>
            </p:cNvCxnSpPr>
            <p:nvPr/>
          </p:nvCxnSpPr>
          <p:spPr>
            <a:xfrm rot="10800000">
              <a:off x="4490435" y="5138169"/>
              <a:ext cx="765217" cy="857414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9C3533D4-D60F-4AAF-8FEE-377432B1D8CC}"/>
                </a:ext>
              </a:extLst>
            </p:cNvPr>
            <p:cNvCxnSpPr>
              <a:stCxn id="7" idx="2"/>
              <a:endCxn id="17" idx="0"/>
            </p:cNvCxnSpPr>
            <p:nvPr/>
          </p:nvCxnSpPr>
          <p:spPr>
            <a:xfrm>
              <a:off x="4490434" y="3072594"/>
              <a:ext cx="0" cy="141924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E09EEF1E-D579-42B2-851E-25AE557CA5E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8344440" y="3752166"/>
              <a:ext cx="24942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E3EFD563-AC41-4F63-A71F-5DEF62C18505}"/>
                </a:ext>
              </a:extLst>
            </p:cNvPr>
            <p:cNvSpPr txBox="1"/>
            <p:nvPr/>
          </p:nvSpPr>
          <p:spPr>
            <a:xfrm>
              <a:off x="3650084" y="3459050"/>
              <a:ext cx="1680698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Discriminator 1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CNN Based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CDEC456-39A0-4C55-99D6-705B70775878}"/>
                </a:ext>
              </a:extLst>
            </p:cNvPr>
            <p:cNvSpPr txBox="1"/>
            <p:nvPr/>
          </p:nvSpPr>
          <p:spPr>
            <a:xfrm>
              <a:off x="8751194" y="3429000"/>
              <a:ext cx="1680698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Discriminator 2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CNN Based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76EB0A52-2FD0-4758-A64C-6B315314E660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2413174" y="2749428"/>
              <a:ext cx="143438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58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99</Words>
  <Application>Microsoft Office PowerPoint</Application>
  <PresentationFormat>寬螢幕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PHOENIX</dc:creator>
  <cp:lastModifiedBy>PHOENIX</cp:lastModifiedBy>
  <cp:revision>4</cp:revision>
  <dcterms:created xsi:type="dcterms:W3CDTF">2023-11-18T08:28:50Z</dcterms:created>
  <dcterms:modified xsi:type="dcterms:W3CDTF">2023-11-18T08:54:26Z</dcterms:modified>
</cp:coreProperties>
</file>