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3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13343-B9EC-47C5-8F01-64AA0E7F8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7339A7-EFA7-40A5-8B88-3A53842C5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DB5363-9C30-4EB6-9CC7-6E770713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3699-62FB-432B-9F14-1AE323E53E5E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50D02-DF7D-4E1F-9DEA-0CE14C615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66D375-E4D0-4506-ABF8-DBBA1B36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6D26-3192-490E-833D-DF0BA9183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235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A1FB4-71F4-4FD0-8BFB-A7F50B25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32C3EA-94B8-4B28-93A7-F8F1D05E7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FEB1BA-D001-400C-A221-E7032F03D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3699-62FB-432B-9F14-1AE323E53E5E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9F8D15-5DF4-4FF9-9AAE-FAC18CF51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C7F8E-53F5-4B9D-9294-0FDF9812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6D26-3192-490E-833D-DF0BA9183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728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9970BA-D67A-4B29-BA66-E61C65988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5E0830-B5B5-48A6-A5F5-2FEAEE9E7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3031EE-BCBA-405A-894F-97537F79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3699-62FB-432B-9F14-1AE323E53E5E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F52B2B-FD11-476E-9521-59A032FD4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BC7887-E29A-4886-B70F-B3B8C8DB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6D26-3192-490E-833D-DF0BA9183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48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220C9-0564-4591-851A-6272134A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6A322C-DF1E-418A-96CF-2883750A2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A84199-358D-426D-8F0E-D3950B62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3699-62FB-432B-9F14-1AE323E53E5E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B1CBB2-8A21-4541-96DF-04DE9765C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CC7B58-256A-4FE7-BBBF-96B188025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6D26-3192-490E-833D-DF0BA9183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42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5FC7F-FCC1-4BC6-BDC2-D5B9907B4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26EBC4-FFD2-447E-A0AB-A67170924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F23332-85AA-4910-B241-329E4EC76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3699-62FB-432B-9F14-1AE323E53E5E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73790E-BA3E-4CFE-BB1B-A001EADA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723D51-472D-4420-BEAC-4F0C90D4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6D26-3192-490E-833D-DF0BA9183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23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C6BFE-F181-4019-8A1C-2ECADE7EC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E0AD9-2663-44C3-9A8F-0F74D0F9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9F2188-6E50-44B3-A36A-A94C5928B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C917B8-FE3D-440E-88A7-5D8822BBE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3699-62FB-432B-9F14-1AE323E53E5E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2B4C67-1847-48D9-AD17-DCC2C07A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074E6C-CCF0-412A-9222-E99B0576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6D26-3192-490E-833D-DF0BA9183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2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6E324-8985-4030-A3A8-9017ACEE6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A3453C-29A7-4352-AE74-462608F4E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C3C4CD-2B90-45C9-AE46-1C2F93113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FB7F09-C4AD-4C2A-AD6E-7165F2587B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BBD67C-A638-46A5-80DA-A12107EA4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267505-4133-4776-8E31-E93119E52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3699-62FB-432B-9F14-1AE323E53E5E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B5B9E9-FFA1-48BF-B128-8FEE9A5A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EF8576-FEAE-45C8-AB1A-50804DD9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6D26-3192-490E-833D-DF0BA9183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61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41478-68E6-4257-83C9-31F61F315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00F9A0-DB45-44A4-BE8F-987B1F40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3699-62FB-432B-9F14-1AE323E53E5E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655381-8A50-4F58-9A82-78DB139D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0BA824-3B20-4612-9F0E-33BE95D6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6D26-3192-490E-833D-DF0BA9183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12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EA77F9-4C45-4175-9025-87566B690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3699-62FB-432B-9F14-1AE323E53E5E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2D444E-DF8E-4447-A091-29579B63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65083C-A7B4-4C65-8D85-FEF673F7D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6D26-3192-490E-833D-DF0BA9183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6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9EDE4-EB84-4C56-B386-7A6129643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A4EBD9-C5E5-4D69-BA28-72B2F94F1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95DD31-58C1-44C8-A436-A23CD8B08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866649-43EF-4C61-A53D-FA23E01DD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3699-62FB-432B-9F14-1AE323E53E5E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927A1B-76E6-4E73-A11D-727200FB7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F2C539-41BF-41E6-8DBD-BC6C50CE0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6D26-3192-490E-833D-DF0BA9183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85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1224B-D7DB-414D-AA2A-FC9F32D32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4E1F80-504F-4F0C-A336-2386B6115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76D9FA-1977-4003-8DD0-B620A0BD6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DD83AC-F7A5-403D-8382-87D2DA4A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3699-62FB-432B-9F14-1AE323E53E5E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546220-81F8-4EA5-AE10-F52ACFD42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A36B0D-DEA7-4C3A-AF3E-60311C70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6D26-3192-490E-833D-DF0BA9183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06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C817FB-1037-49CF-AEDA-B16F0F776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A1BAC0-0D5D-4ADE-9FD3-0A59EB404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E4E7D1-A4B4-4822-B981-D13C741E3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13699-62FB-432B-9F14-1AE323E53E5E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FB41F8-8A61-462F-B96C-E14EB73C4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CA77A5-AFB7-421D-8233-BDEA02726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66D26-3192-490E-833D-DF0BA9183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15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BV1624y1w7cY/?share_source=copy_web&amp;vd_source=0382d972655d9a40d7bd297e9b630ba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CEA41-1A3F-43BF-B4E8-6B77A364C6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五种</a:t>
            </a:r>
            <a:r>
              <a:rPr lang="en-US" altLang="zh-CN" dirty="0"/>
              <a:t>IO</a:t>
            </a:r>
            <a:r>
              <a:rPr lang="zh-CN" altLang="en-US" dirty="0"/>
              <a:t>模型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713113-CDD6-4345-A41E-D2DC1E4512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同步</a:t>
            </a:r>
            <a:r>
              <a:rPr lang="en-US" altLang="zh-CN" dirty="0"/>
              <a:t>IO</a:t>
            </a:r>
            <a:r>
              <a:rPr lang="zh-CN" altLang="en-US" dirty="0"/>
              <a:t>（阻塞、非阻塞、多路复用、信号驱动）、异步</a:t>
            </a:r>
            <a:r>
              <a:rPr lang="en-US" altLang="zh-CN" dirty="0"/>
              <a:t>IO</a:t>
            </a:r>
          </a:p>
          <a:p>
            <a:endParaRPr lang="en-US" altLang="zh-CN" dirty="0"/>
          </a:p>
          <a:p>
            <a:r>
              <a:rPr lang="zh-CN" altLang="en-US" dirty="0"/>
              <a:t>参考视频：</a:t>
            </a:r>
            <a:r>
              <a:rPr lang="en-US" altLang="zh-CN" dirty="0"/>
              <a:t>【</a:t>
            </a:r>
            <a:r>
              <a:rPr lang="zh-CN" altLang="en-US" dirty="0">
                <a:hlinkClick r:id="rId2"/>
              </a:rPr>
              <a:t>看一遍就理解：</a:t>
            </a:r>
            <a:r>
              <a:rPr lang="en-US" altLang="zh-CN" dirty="0">
                <a:hlinkClick r:id="rId2"/>
              </a:rPr>
              <a:t>IO</a:t>
            </a:r>
            <a:r>
              <a:rPr lang="zh-CN" altLang="en-US" dirty="0">
                <a:hlinkClick r:id="rId2"/>
              </a:rPr>
              <a:t>模型详解</a:t>
            </a:r>
            <a:r>
              <a:rPr lang="en-US" altLang="zh-CN" dirty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5409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CD6BE-DDBB-4AD2-933F-CCF1559B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前置知识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861FA6-5B21-4079-8F8E-87CEB7906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825625"/>
            <a:ext cx="11537950" cy="1444625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IO</a:t>
            </a:r>
            <a:r>
              <a:rPr lang="zh-CN" altLang="en-US" dirty="0"/>
              <a:t>操作由</a:t>
            </a:r>
            <a:r>
              <a:rPr lang="en-US" altLang="zh-CN" dirty="0"/>
              <a:t>DMA</a:t>
            </a:r>
            <a:r>
              <a:rPr lang="zh-CN" altLang="en-US" dirty="0"/>
              <a:t>完成，从硬件设备复制到内核缓冲区。（早期通过</a:t>
            </a:r>
            <a:r>
              <a:rPr lang="en-US" altLang="zh-CN" dirty="0"/>
              <a:t>PIO</a:t>
            </a:r>
            <a:r>
              <a:rPr lang="zh-CN" altLang="en-US" dirty="0"/>
              <a:t>，在磁盘和内存之间</a:t>
            </a:r>
            <a:r>
              <a:rPr lang="en-US" altLang="zh-CN" dirty="0"/>
              <a:t>CPU</a:t>
            </a:r>
            <a:r>
              <a:rPr lang="zh-CN" altLang="en-US" dirty="0"/>
              <a:t>参与拷贝）</a:t>
            </a:r>
            <a:endParaRPr lang="en-US" altLang="zh-CN" dirty="0"/>
          </a:p>
          <a:p>
            <a:r>
              <a:rPr lang="en-US" altLang="zh-CN" dirty="0"/>
              <a:t>Read</a:t>
            </a:r>
            <a:r>
              <a:rPr lang="zh-CN" altLang="en-US" dirty="0"/>
              <a:t>和</a:t>
            </a:r>
            <a:r>
              <a:rPr lang="en-US" altLang="zh-CN" dirty="0"/>
              <a:t>Write</a:t>
            </a:r>
            <a:r>
              <a:rPr lang="zh-CN" altLang="en-US" dirty="0"/>
              <a:t>时</a:t>
            </a:r>
            <a:r>
              <a:rPr lang="en-US" altLang="zh-CN" dirty="0"/>
              <a:t>CPU</a:t>
            </a:r>
            <a:r>
              <a:rPr lang="zh-CN" altLang="en-US" dirty="0"/>
              <a:t>才参与，在内核缓冲区和用户缓冲区间交换数据（内存上搬运数据）</a:t>
            </a:r>
            <a:endParaRPr lang="en-US" altLang="zh-CN" dirty="0"/>
          </a:p>
          <a:p>
            <a:r>
              <a:rPr lang="zh-CN" altLang="en-US" dirty="0"/>
              <a:t>缓存</a:t>
            </a:r>
            <a:r>
              <a:rPr lang="en-US" altLang="zh-CN" dirty="0"/>
              <a:t>IO</a:t>
            </a:r>
            <a:r>
              <a:rPr lang="zh-CN" altLang="en-US" dirty="0"/>
              <a:t>：</a:t>
            </a:r>
            <a:r>
              <a:rPr lang="en-US" altLang="zh-CN" dirty="0"/>
              <a:t>DMA</a:t>
            </a:r>
            <a:r>
              <a:rPr lang="zh-CN" altLang="en-US" dirty="0"/>
              <a:t>从磁盘复制到内核缓冲区，</a:t>
            </a:r>
            <a:r>
              <a:rPr lang="en-US" altLang="zh-CN" dirty="0"/>
              <a:t>CPU</a:t>
            </a:r>
            <a:r>
              <a:rPr lang="zh-CN" altLang="en-US" dirty="0"/>
              <a:t>再将数据从内核缓冲区搬到用户缓冲区</a:t>
            </a:r>
            <a:endParaRPr lang="en-US" altLang="zh-CN" dirty="0"/>
          </a:p>
          <a:p>
            <a:r>
              <a:rPr lang="zh-CN" altLang="en-US" dirty="0"/>
              <a:t>直接</a:t>
            </a:r>
            <a:r>
              <a:rPr lang="en-US" altLang="zh-CN" dirty="0"/>
              <a:t>IO</a:t>
            </a:r>
            <a:r>
              <a:rPr lang="zh-CN" altLang="en-US" dirty="0"/>
              <a:t>：</a:t>
            </a:r>
            <a:r>
              <a:rPr lang="en-US" altLang="zh-CN" dirty="0"/>
              <a:t>DMA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031E59-0E3B-4A84-9C01-7B49DAB01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538538"/>
            <a:ext cx="685800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83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3284F-A11F-4CEE-A685-0FF75A4F9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阻塞</a:t>
            </a:r>
            <a:r>
              <a:rPr lang="en-US" altLang="zh-CN" dirty="0"/>
              <a:t>IO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4F53EDF-0792-4549-8DDE-5F4069F65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63" y="1792288"/>
            <a:ext cx="6995174" cy="384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63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2B426-63D7-4FAD-A6DB-870A489CA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27C04F-71B5-4DB1-B291-62BFA3A4D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45" y="1999605"/>
            <a:ext cx="2741958" cy="154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51A5906-1590-4C33-9B15-EB8F69298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055" y="1996307"/>
            <a:ext cx="2577945" cy="154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DC6541E-A2A1-4554-A305-19D41A8A48DD}"/>
              </a:ext>
            </a:extLst>
          </p:cNvPr>
          <p:cNvSpPr txBox="1"/>
          <p:nvPr/>
        </p:nvSpPr>
        <p:spPr>
          <a:xfrm>
            <a:off x="1225108" y="1515794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传统</a:t>
            </a:r>
            <a:r>
              <a:rPr lang="en-US" altLang="zh-CN" dirty="0"/>
              <a:t>IO</a:t>
            </a:r>
            <a:r>
              <a:rPr lang="zh-CN" altLang="en-US" dirty="0"/>
              <a:t>拷贝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78A83DF-9001-4FD3-95BB-3F5F9DDB4C77}"/>
              </a:ext>
            </a:extLst>
          </p:cNvPr>
          <p:cNvSpPr txBox="1"/>
          <p:nvPr/>
        </p:nvSpPr>
        <p:spPr>
          <a:xfrm>
            <a:off x="3890266" y="1515794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零拷贝 </a:t>
            </a:r>
            <a:r>
              <a:rPr lang="en-US" altLang="zh-CN" dirty="0"/>
              <a:t>– </a:t>
            </a:r>
            <a:r>
              <a:rPr lang="en-US" altLang="zh-CN" dirty="0" err="1"/>
              <a:t>mmap+write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1E8BB71-E155-4DC0-96FB-23777C985CEE}"/>
              </a:ext>
            </a:extLst>
          </p:cNvPr>
          <p:cNvSpPr txBox="1"/>
          <p:nvPr/>
        </p:nvSpPr>
        <p:spPr>
          <a:xfrm>
            <a:off x="6793554" y="1515794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零拷贝 </a:t>
            </a:r>
            <a:r>
              <a:rPr lang="en-US" altLang="zh-CN" dirty="0"/>
              <a:t>– </a:t>
            </a:r>
            <a:r>
              <a:rPr lang="en-US" altLang="zh-CN" dirty="0" err="1"/>
              <a:t>sendfile</a:t>
            </a:r>
            <a:endParaRPr lang="zh-CN" alt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E0E443D-240D-4B3D-88A5-2A027E4AF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752" y="1996307"/>
            <a:ext cx="2770647" cy="154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7A16D2C-28C1-4A21-B162-511354E66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637" y="2079565"/>
            <a:ext cx="2603980" cy="146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83571B9C-764E-4941-861E-18B8D326B3AD}"/>
              </a:ext>
            </a:extLst>
          </p:cNvPr>
          <p:cNvSpPr txBox="1"/>
          <p:nvPr/>
        </p:nvSpPr>
        <p:spPr>
          <a:xfrm>
            <a:off x="9207637" y="1515794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零拷贝 </a:t>
            </a:r>
            <a:r>
              <a:rPr lang="en-US" altLang="zh-CN" dirty="0"/>
              <a:t>– </a:t>
            </a:r>
            <a:r>
              <a:rPr lang="en-US" altLang="zh-CN" dirty="0" err="1"/>
              <a:t>sendfile+SG-DMA</a:t>
            </a:r>
            <a:endParaRPr lang="en-US" altLang="zh-CN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AE232D0-209B-451D-8033-0060E6385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519621"/>
              </p:ext>
            </p:extLst>
          </p:nvPr>
        </p:nvGraphicFramePr>
        <p:xfrm>
          <a:off x="224836" y="3825931"/>
          <a:ext cx="11749296" cy="2944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7324">
                  <a:extLst>
                    <a:ext uri="{9D8B030D-6E8A-4147-A177-3AD203B41FA5}">
                      <a16:colId xmlns:a16="http://schemas.microsoft.com/office/drawing/2014/main" val="4247920525"/>
                    </a:ext>
                  </a:extLst>
                </a:gridCol>
                <a:gridCol w="2937324">
                  <a:extLst>
                    <a:ext uri="{9D8B030D-6E8A-4147-A177-3AD203B41FA5}">
                      <a16:colId xmlns:a16="http://schemas.microsoft.com/office/drawing/2014/main" val="1507790129"/>
                    </a:ext>
                  </a:extLst>
                </a:gridCol>
                <a:gridCol w="2937324">
                  <a:extLst>
                    <a:ext uri="{9D8B030D-6E8A-4147-A177-3AD203B41FA5}">
                      <a16:colId xmlns:a16="http://schemas.microsoft.com/office/drawing/2014/main" val="3359333285"/>
                    </a:ext>
                  </a:extLst>
                </a:gridCol>
                <a:gridCol w="2937324">
                  <a:extLst>
                    <a:ext uri="{9D8B030D-6E8A-4147-A177-3AD203B41FA5}">
                      <a16:colId xmlns:a16="http://schemas.microsoft.com/office/drawing/2014/main" val="3656864444"/>
                    </a:ext>
                  </a:extLst>
                </a:gridCol>
              </a:tblGrid>
              <a:tr h="368067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上下文切换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数据拷贝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代码调用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590785"/>
                  </a:ext>
                </a:extLst>
              </a:tr>
              <a:tr h="644117">
                <a:tc>
                  <a:txBody>
                    <a:bodyPr/>
                    <a:lstStyle/>
                    <a:p>
                      <a:r>
                        <a:rPr lang="zh-CN" altLang="en-US" dirty="0"/>
                        <a:t>传统</a:t>
                      </a:r>
                      <a:r>
                        <a:rPr lang="en-US" altLang="zh-CN" dirty="0"/>
                        <a:t>IO</a:t>
                      </a:r>
                      <a:r>
                        <a:rPr lang="zh-CN" altLang="en-US" dirty="0"/>
                        <a:t>拷贝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次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次</a:t>
                      </a:r>
                      <a:r>
                        <a:rPr lang="en-US" altLang="zh-CN" dirty="0"/>
                        <a:t>CPU</a:t>
                      </a:r>
                      <a:r>
                        <a:rPr lang="zh-CN" altLang="en-US" dirty="0"/>
                        <a:t>拷贝</a:t>
                      </a:r>
                      <a:r>
                        <a:rPr lang="en-US" altLang="zh-CN" dirty="0"/>
                        <a:t>+</a:t>
                      </a:r>
                    </a:p>
                    <a:p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次</a:t>
                      </a:r>
                      <a:r>
                        <a:rPr lang="en-US" altLang="zh-CN" dirty="0"/>
                        <a:t>DMA</a:t>
                      </a:r>
                      <a:r>
                        <a:rPr lang="zh-CN" altLang="en-US" dirty="0"/>
                        <a:t>拷贝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read+write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813534"/>
                  </a:ext>
                </a:extLst>
              </a:tr>
              <a:tr h="644117">
                <a:tc>
                  <a:txBody>
                    <a:bodyPr/>
                    <a:lstStyle/>
                    <a:p>
                      <a:r>
                        <a:rPr lang="zh-CN" altLang="en-US" dirty="0"/>
                        <a:t>零拷贝</a:t>
                      </a:r>
                      <a:endParaRPr lang="en-US" altLang="zh-CN" dirty="0"/>
                    </a:p>
                    <a:p>
                      <a:r>
                        <a:rPr lang="en-US" altLang="zh-CN" dirty="0" err="1"/>
                        <a:t>mmap+write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次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次</a:t>
                      </a:r>
                      <a:r>
                        <a:rPr lang="en-US" altLang="zh-CN" dirty="0"/>
                        <a:t>CPU</a:t>
                      </a:r>
                      <a:r>
                        <a:rPr lang="zh-CN" altLang="en-US" dirty="0"/>
                        <a:t>拷贝</a:t>
                      </a:r>
                      <a:r>
                        <a:rPr lang="en-US" altLang="zh-CN" dirty="0"/>
                        <a:t>+</a:t>
                      </a:r>
                    </a:p>
                    <a:p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次</a:t>
                      </a:r>
                      <a:r>
                        <a:rPr lang="en-US" altLang="zh-CN" dirty="0"/>
                        <a:t>DMA</a:t>
                      </a:r>
                      <a:r>
                        <a:rPr lang="zh-CN" altLang="en-US" dirty="0"/>
                        <a:t>拷贝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mmap+write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119159"/>
                  </a:ext>
                </a:extLst>
              </a:tr>
              <a:tr h="644117">
                <a:tc>
                  <a:txBody>
                    <a:bodyPr/>
                    <a:lstStyle/>
                    <a:p>
                      <a:r>
                        <a:rPr lang="zh-CN" altLang="en-US" dirty="0"/>
                        <a:t>零拷贝</a:t>
                      </a:r>
                      <a:endParaRPr lang="en-US" altLang="zh-CN" dirty="0"/>
                    </a:p>
                    <a:p>
                      <a:r>
                        <a:rPr lang="en-US" altLang="zh-CN" dirty="0" err="1"/>
                        <a:t>sendfile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次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次</a:t>
                      </a:r>
                      <a:r>
                        <a:rPr lang="en-US" altLang="zh-CN" dirty="0"/>
                        <a:t>CPU</a:t>
                      </a:r>
                      <a:r>
                        <a:rPr lang="zh-CN" altLang="en-US" dirty="0"/>
                        <a:t>拷贝</a:t>
                      </a:r>
                      <a:r>
                        <a:rPr lang="en-US" altLang="zh-CN" dirty="0"/>
                        <a:t>+</a:t>
                      </a:r>
                    </a:p>
                    <a:p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次</a:t>
                      </a:r>
                      <a:r>
                        <a:rPr lang="en-US" altLang="zh-CN" dirty="0"/>
                        <a:t>DMA</a:t>
                      </a:r>
                      <a:r>
                        <a:rPr lang="zh-CN" altLang="en-US" dirty="0"/>
                        <a:t>拷贝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sendfile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969893"/>
                  </a:ext>
                </a:extLst>
              </a:tr>
              <a:tr h="644117">
                <a:tc>
                  <a:txBody>
                    <a:bodyPr/>
                    <a:lstStyle/>
                    <a:p>
                      <a:r>
                        <a:rPr lang="zh-CN" altLang="en-US" dirty="0"/>
                        <a:t>零拷贝</a:t>
                      </a:r>
                      <a:endParaRPr lang="en-US" altLang="zh-CN" dirty="0"/>
                    </a:p>
                    <a:p>
                      <a:r>
                        <a:rPr lang="en-US" altLang="zh-CN" dirty="0" err="1"/>
                        <a:t>Sendfile+SG-DMA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次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次</a:t>
                      </a:r>
                      <a:r>
                        <a:rPr lang="en-US" altLang="zh-CN" dirty="0"/>
                        <a:t>DMA</a:t>
                      </a:r>
                      <a:r>
                        <a:rPr lang="zh-CN" altLang="en-US" dirty="0"/>
                        <a:t>拷贝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sendfile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DMA scatter/gather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504337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D2C12BE8-E223-45E5-8B3D-6F0FD55FDFB3}"/>
              </a:ext>
            </a:extLst>
          </p:cNvPr>
          <p:cNvSpPr/>
          <p:nvPr/>
        </p:nvSpPr>
        <p:spPr>
          <a:xfrm>
            <a:off x="224838" y="1429059"/>
            <a:ext cx="11749294" cy="2254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78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AE235-9477-4D74-8316-7F12ADDA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D7678289-9CB6-4075-8CB5-1E5717496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61" y="2239863"/>
            <a:ext cx="5842568" cy="284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8E267F1-14C2-4ED9-91A6-27E289CB0D90}"/>
              </a:ext>
            </a:extLst>
          </p:cNvPr>
          <p:cNvSpPr txBox="1"/>
          <p:nvPr/>
        </p:nvSpPr>
        <p:spPr>
          <a:xfrm>
            <a:off x="902361" y="169068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DMA</a:t>
            </a:r>
            <a:r>
              <a:rPr lang="zh-CN" altLang="en-US" dirty="0"/>
              <a:t>工作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3A23B6-CD01-444D-82E6-268FDFAE3208}"/>
              </a:ext>
            </a:extLst>
          </p:cNvPr>
          <p:cNvSpPr txBox="1"/>
          <p:nvPr/>
        </p:nvSpPr>
        <p:spPr>
          <a:xfrm>
            <a:off x="7458185" y="1635567"/>
            <a:ext cx="44630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直接</a:t>
            </a:r>
            <a:r>
              <a:rPr lang="en-US" altLang="zh-CN" dirty="0"/>
              <a:t>IO+</a:t>
            </a:r>
            <a:r>
              <a:rPr lang="zh-CN" altLang="en-US" dirty="0"/>
              <a:t>异步</a:t>
            </a:r>
            <a:r>
              <a:rPr lang="en-US" altLang="zh-CN" dirty="0"/>
              <a:t>IO</a:t>
            </a:r>
          </a:p>
          <a:p>
            <a:r>
              <a:rPr lang="zh-CN" altLang="en-US" sz="1200" dirty="0"/>
              <a:t>适用于大文件传输，直接</a:t>
            </a:r>
            <a:r>
              <a:rPr lang="en-US" altLang="zh-CN" sz="1200" dirty="0"/>
              <a:t>IO</a:t>
            </a:r>
            <a:r>
              <a:rPr lang="zh-CN" altLang="en-US" sz="1200" dirty="0"/>
              <a:t>跳过</a:t>
            </a:r>
            <a:r>
              <a:rPr lang="en-US" altLang="zh-CN" sz="1200" dirty="0" err="1"/>
              <a:t>pageCache</a:t>
            </a:r>
            <a:r>
              <a:rPr lang="zh-CN" altLang="en-US" sz="1200" dirty="0"/>
              <a:t>不影响小文件的服务</a:t>
            </a:r>
            <a:endParaRPr lang="en-US" altLang="zh-CN" sz="1200" dirty="0"/>
          </a:p>
          <a:p>
            <a:r>
              <a:rPr lang="zh-CN" altLang="en-US" sz="1200" dirty="0"/>
              <a:t>异步</a:t>
            </a:r>
            <a:r>
              <a:rPr lang="en-US" altLang="zh-CN" sz="1200" dirty="0"/>
              <a:t>IO</a:t>
            </a:r>
            <a:r>
              <a:rPr lang="zh-CN" altLang="en-US" sz="1200" dirty="0"/>
              <a:t>无需阻塞等待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97F41D-E4C0-4FB6-84E1-1101141E2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672" y="2428636"/>
            <a:ext cx="4272105" cy="265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289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C83ADDF-78D5-4CF0-B2F0-22E19E0C025F}"/>
              </a:ext>
            </a:extLst>
          </p:cNvPr>
          <p:cNvSpPr txBox="1"/>
          <p:nvPr/>
        </p:nvSpPr>
        <p:spPr>
          <a:xfrm>
            <a:off x="902361" y="1690688"/>
            <a:ext cx="28456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零拷贝技术</a:t>
            </a:r>
            <a:r>
              <a:rPr lang="en-US" altLang="zh-CN" dirty="0"/>
              <a:t>3</a:t>
            </a:r>
            <a:r>
              <a:rPr lang="zh-CN" altLang="en-US" dirty="0"/>
              <a:t>种实现思路：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用户态直接</a:t>
            </a:r>
            <a:r>
              <a:rPr lang="en-US" altLang="zh-CN" dirty="0"/>
              <a:t>IO</a:t>
            </a:r>
          </a:p>
          <a:p>
            <a:pPr marL="285750" indent="-285750">
              <a:buFontTx/>
              <a:buChar char="-"/>
            </a:pPr>
            <a:r>
              <a:rPr lang="zh-CN" altLang="en-US" dirty="0"/>
              <a:t>减少数据拷贝次数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写时复制</a:t>
            </a:r>
          </a:p>
        </p:txBody>
      </p:sp>
    </p:spTree>
    <p:extLst>
      <p:ext uri="{BB962C8B-B14F-4D97-AF65-F5344CB8AC3E}">
        <p14:creationId xmlns:p14="http://schemas.microsoft.com/office/powerpoint/2010/main" val="2293346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260</Words>
  <Application>Microsoft Office PowerPoint</Application>
  <PresentationFormat>宽屏</PresentationFormat>
  <Paragraphs>51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五种IO模型</vt:lpstr>
      <vt:lpstr>前置知识</vt:lpstr>
      <vt:lpstr>阻塞IO</vt:lpstr>
      <vt:lpstr>其他</vt:lpstr>
      <vt:lpstr>其他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五种IO模型</dc:title>
  <dc:creator>hp-pc</dc:creator>
  <cp:lastModifiedBy>hp-pc</cp:lastModifiedBy>
  <cp:revision>17</cp:revision>
  <dcterms:created xsi:type="dcterms:W3CDTF">2025-04-21T06:07:41Z</dcterms:created>
  <dcterms:modified xsi:type="dcterms:W3CDTF">2025-04-22T03:30:25Z</dcterms:modified>
</cp:coreProperties>
</file>