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066" r:id="rId2"/>
    <p:sldId id="1072" r:id="rId3"/>
    <p:sldId id="1067" r:id="rId4"/>
    <p:sldId id="1068" r:id="rId5"/>
    <p:sldId id="1069" r:id="rId6"/>
    <p:sldId id="1070" r:id="rId7"/>
    <p:sldId id="1071" r:id="rId8"/>
    <p:sldId id="1073" r:id="rId9"/>
    <p:sldId id="1074" r:id="rId10"/>
    <p:sldId id="1075" r:id="rId11"/>
    <p:sldId id="1076" r:id="rId12"/>
    <p:sldId id="1077" r:id="rId13"/>
    <p:sldId id="1078" r:id="rId14"/>
    <p:sldId id="1079" r:id="rId15"/>
    <p:sldId id="1080" r:id="rId16"/>
    <p:sldId id="1081" r:id="rId17"/>
    <p:sldId id="1082" r:id="rId18"/>
  </p:sldIdLst>
  <p:sldSz cx="12160250" cy="6840538"/>
  <p:notesSz cx="9874250" cy="6797675"/>
  <p:embeddedFontLs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144" d="100"/>
          <a:sy n="144" d="100"/>
        </p:scale>
        <p:origin x="960" y="12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87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17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3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22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45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12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75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4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2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6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6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9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9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6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5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55399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01~05)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분석 알고리즘 이해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데이터패턴 추출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 분리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레퍼런스 알고리즘 구축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분석성능 확인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분석종료 위한 </a:t>
            </a:r>
            <a:r>
              <a:rPr lang="ko-KR" alt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잔차진단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미니 프로젝트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지연값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및 시간변수 추출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더미변수를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할용한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지연값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생성 및 시간정보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417424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- 05.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데이터패턴의 추출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지연값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생성 및 시간정보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32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 분리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비시계열 데이터의 훈련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실험 데이터 분리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Train/Test/Validate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데이터로 분리하는 목적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16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 분리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데이터의 훈련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실험 데이터 분리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Train/Test/Validate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데이터로 분리하는 목적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30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레퍼런스 알고리즘 마련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회귀분석 레퍼런스 모델 적용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레퍼런스 알고리즘으로 회귀분석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 결과를 시각화를 통해 검증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65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분석성능 확인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검증지표 개념 이해하기 및 분석 활용 팁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레퍼런스 알고리즘으로 회귀분석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 결과를 시각화를 통해 검증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검증지표가 검증을 해야 하는 목적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일반적인 검증지표와 시계열분석에서의 검증지표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93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분석성능 확인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검증지표 해석을 위한 과소적합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과적합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편향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분산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검증지표가 검증을 해야 하는 목적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일반적인 검증지표와 시계열분석에서의 검증지표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과적합에 유념하라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편향과 분산을 고려하라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81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분석성능 확인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검증지표 적용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과적합에 유념하라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편향과 분산을 고려하라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검증지표를 구현하기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8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현실적인 데이터분석 단계별 목적은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강사 소개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강의 준비물 및 진행방향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 분석의 필요성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08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알고리즘을 이해하기 위한 최소한의 수학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통계 용어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7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 결과를 해석하기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분석 알고리즘 이해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알고리즘을 준비하는 방법과 시계열 알고리즘의 역할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6468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알고리즘을 선택하는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2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분석 알고리즘 이해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인공지능 알고리즘의 차이와 설명력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알고리즘을 선택하는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정확성과 설명력의 반비례 관계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전통적 알고리즘과 딥러닝 알고리즘의 비교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83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데이터패턴의 성능과 빈도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정확성과 설명력의 반비례 관계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전통적 알고리즘과 딥러닝 알고리즘의 비교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데이터패턴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(Feature Engineering)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데이터패턴을 위한 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빈도 설정하기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77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계절성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주기 분해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데이터패턴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(Feature Engineering)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데이터패턴을 위한 빈도 설정하기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주기 분해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52086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더미변수 활용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주기 분해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더미변수를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할용한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2895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26057</TotalTime>
  <Words>705</Words>
  <Application>Microsoft Office PowerPoint</Application>
  <PresentationFormat>사용자 지정</PresentationFormat>
  <Paragraphs>206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Noto Sans CJK KR Bold</vt:lpstr>
      <vt:lpstr>Arial</vt:lpstr>
      <vt:lpstr>Wingdings</vt:lpstr>
      <vt:lpstr>맑은 고딕</vt:lpstr>
      <vt:lpstr>Noto Sans CJK KR Medium</vt:lpstr>
      <vt:lpstr>Noto Sans CJK KR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3142</cp:revision>
  <cp:lastPrinted>2017-06-28T02:15:48Z</cp:lastPrinted>
  <dcterms:created xsi:type="dcterms:W3CDTF">2015-02-06T05:35:23Z</dcterms:created>
  <dcterms:modified xsi:type="dcterms:W3CDTF">2020-09-02T15:23:17Z</dcterms:modified>
</cp:coreProperties>
</file>