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066" r:id="rId2"/>
    <p:sldId id="1072" r:id="rId3"/>
    <p:sldId id="1067" r:id="rId4"/>
    <p:sldId id="1068" r:id="rId5"/>
    <p:sldId id="1069" r:id="rId6"/>
    <p:sldId id="1070" r:id="rId7"/>
    <p:sldId id="1071" r:id="rId8"/>
    <p:sldId id="1073" r:id="rId9"/>
    <p:sldId id="1074" r:id="rId10"/>
    <p:sldId id="1075" r:id="rId11"/>
    <p:sldId id="1076" r:id="rId12"/>
    <p:sldId id="1077" r:id="rId13"/>
    <p:sldId id="1078" r:id="rId14"/>
    <p:sldId id="1079" r:id="rId15"/>
    <p:sldId id="1080" r:id="rId16"/>
    <p:sldId id="1081" r:id="rId17"/>
  </p:sldIdLst>
  <p:sldSz cx="12160250" cy="6840538"/>
  <p:notesSz cx="9874250" cy="6797675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144" d="100"/>
          <a:sy n="144" d="100"/>
        </p:scale>
        <p:origin x="960" y="12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1T15:04:09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12650 4366 462 0,'0'0'13'16,"0"0"-5"-16,0 0 40 16,0 0 20-16,0 0 2 15,0 0 1-15,0 0-19 16,-25-12-15-16,25 12-2 16,0 0 1-16,0 0-12 15,0 0 0-15,0 0 1 0,0 0-7 16,0 0-6-16,0 0 1 15,0 0-2-15,0 0 0 16,0 0-4-16,-1 0-4 16,1 0 4-16,0 0-4 15,0 0-1-15,0 0-2 16,0 0-3-16,0 0-3 16,0 2-4-16,13 6 7 15,8 6 3-15,3 4 1 16,-1 1-1-16,0 5 2 15,3 2 0-15,-4 1-2 16,5 4 0-16,-3 5-2 16,1-1 2-16,-1 1 6 0,-3 0-6 15,0-4 0-15,-3-4 0 16,-3 3 0-16,0 1-3 16,-3 4 3-16,3 3 4 15,-3 2-1-15,4 1 1 16,-2 0-3-16,2-2 0 15,-1-2 2-15,0-2 1 16,-2-1-1-16,-1-1-2 16,-1 0 1-16,-4 0 3 15,-1 1 0-15,-1-1-2 16,-2 2 0-16,-2 0 2 16,1 0 5-16,-2 1-5 15,1-1 6-15,1 0-3 0,-1-1-3 16,5 0-5-16,-2 0 2 15,1 3 0-15,0 0-1 16,-2-1 4-16,0-3-1 16,0-2 0-16,-2-1 0 15,2 3 1-15,1 1-2 16,-2-1-2-16,-1-2 4 16,-1 2-4-16,2-2 0 15,-2 5 2-15,1 5-3 16,1-1 2-16,-1 2-1 15,1 0 2-15,-2 0-2 16,1 5 8-16,-1 4-9 0,0 0 4 16,0-1-3-16,0-3 5 15,0-3-2-15,0-3-4 16,0-1 1-16,0-3 2 16,-3-3-1-16,-1 0-1 15,-1 5 1-15,-3 5 1 16,-1 0-2-16,-2 0 0 15,1 3 5-15,1-2-2 16,-2 3 0-16,-2 5 2 16,2-5-2-16,2-1-2 15,-1-7 3-15,0-6 1 16,2-4-4-16,2-1 0 16,-3-3 1-16,0 0 0 15,2 2 0-15,-4 1 0 16,2 6 1-16,-4 4-3 0,-4 7 0 15,-4 1-1-15,-1-2 3 16,1-2-2-16,-4-2 3 16,-2-1-1-16,-5 0-1 15,3-2 4-15,0-2-3 16,5-1 7-16,0 1 1 16,4-2-3-16,1-1-2 15,-1-2-2-15,0 2 0 16,-2 1-1-16,-4 5-2 15,0 2 2-15,-4 2-1 16,-3 0 3-16,6-1-1 16,-3-1 1-16,2-5 3 0,2-6-2 15,1-3 2-15,8-9 0 16,1 0-3-16,1-2 3 16,4 0-3-16,-6 6-5 15,-2 9 0-15,-3 4 0 16,-3 6 0-16,-3-1 2 15,-2 0-1-15,0-2 5 16,1-3-4-16,-1-6-1 16,4-1 5-16,2-4-5 15,0-1 3-15,3 0-3 16,0 0 1-16,0 0 3 16,-1-2 0-16,-1 2-4 15,1 3 2-15,-2 0 0 16,-1-4-2-16,1 4 0 15,0-3 1-15,-3 3-1 0,-3 0-1 16,3-2 1-16,-1 2 2 16,0 0-2-16,0-1-1 15,0 2 1-15,3-2 1 16,2-5 0-16,7-4-2 16,1-6 3-16,6-5 3 15,3 1-6-15,0-3 1 16,1 3-2-16,-5 3 4 15,1 1-3-15,-5 4 0 16,-2 2 0-16,1 1 0 0,0-5 1 16,2-2 0-16,5-2-1 15,1-5 1-15,4-2 3 16,2-1 3-16,-1-1-5 16,2 0 1-16,0 1-1 15,-1-1 2-15,1 0-4 16,0 0 3-16,0 0 2 15,0 0-3-15,0 0 2 16,0 0 1-16,0 0-2 16,0 0-3-16,0 0 0 15,0 0-1-15,0 0 1 16,0 0 2-16,0 0-2 16,0 0 0-16,0 0 0 15,0 0 1-15,0 0 0 16,0 0-1-16,0 0-1 0,0 0-1 15,0 0 2-15,0 0-10 16,0 0 0-16,0 0-20 16,0 0-22-16,0 0-52 15,0 0-75-15,-3-4-142 16,-7-21-335-16</inkml:trace>
  <inkml:trace contextRef="#ctx0" brushRef="#br0" timeOffset="1707.44">13843 6312 827 0,'0'0'0'0,"0"0"-41"16,0 0-6-16,0 0 47 16,55 120 74-16,-22-43-3 15,1 4-35-15,1-11-26 16,-4-8-3-16,-6-11-4 16,-5-10 11-16,-7-9-1 15,-5-11-6-15,-5-7 13 0,-2-7 10 16,-1-4 12-16,0-3-5 15,0 0-11-15,2 0-2 16,-1 0-8-16,7 0-1 16,14-14-10-16,11-13 12 15,12-9 2-15,7-8 2 16,-1 0-6-16,-3 4-13 16,-5 3 0-16,-2 6-3 15,-5 4 1-15,-4 4-3 16,-10 8-20-16,-5 5-6 15,-11 6-28-15,-5 4-37 16,-1 0-25-16,0 0-51 0,-6 6-189 16</inkml:trace>
  <inkml:trace contextRef="#ctx0" brushRef="#br0" timeOffset="1932.83">14752 7112 1183 0,'0'0'12'0,"0"0"22"15,0 0-26 1,0 0-8-16,0 0-11 0,0 0-140 15,-3-48-377-15</inkml:trace>
  <inkml:trace contextRef="#ctx0" brushRef="#br0" timeOffset="8730.66">11300 9824 488 0,'0'0'81'0,"0"0"-70"15,0 0 27-15,0 0 23 16,0 0-28-16,0 0-12 15,0 0-5-15,0 0-16 16,0-5 14-16,0 5 11 16,0 0 29-16,0 0-13 15,0 0 15-15,0 0-18 16,0 0 2-16,0 0-9 0,0 0-11 16,0 0 0-1,0 0-2-15,0 0 2 0,0 0-1 16,0 0-4-16,0 0-2 15,0 0 0-15,0 0 1 16,0 0 2-16,0 0-5 16,0 0-3-16,0 0 1 15,0 0 4-15,0 0-4 16,0 0-3-16,0 0 5 16,0 0-5-16,0 0-3 15,0 0-2-15,0 0 4 16,0 0-1-16,0 0-3 15,0 0 2-15,0 0-2 16,0 0 4-16,0 0-2 0,0 0-3 16,0 0-3-16,0 0 3 15,0 0 4-15,0 0-4 16,0 0-5-16,0 0 4 16,0 0-4-16,0 0 2 15,3 2 0-15,6 8 3 16,8 3 2-16,3 5-2 15,5 2 3-15,1 4-2 16,1 2 1-16,0 3-2 16,3 0 0-16,-6 2 2 15,3 0-5-15,-3 0 8 16,-1 0-9-16,-3 3 8 16,1 0-4-16,-6-1 3 15,0 3-3-15,-2-3 0 16,-2-3-1-16,-1-2 1 0,-1-3 0 15,-1-1 3-15,-4 2-2 16,-1-1 1-16,-1 2 1 16,0 0 0-16,-2 1 0 15,0 0 0-15,0-2-2 16,0 0-1-16,0-2 3 16,0 1 1-16,0 3-3 15,-4 5 1-15,-3 0 6 16,-2 3-1-16,-2-7-7 15,1 1 0-15,1 1 3 0,-2-3 3 16,-2 3-6 0,1-2 5-16,0 1-3 0,-3-3-1 15,1-5 0-15,1 0 4 16,1-4-4-16,-3 1 1 16,2 1 1-16,-2 1-2 15,-3 2 2-15,3-2 2 16,-3-1-4-16,3-1 8 15,-1-1 1-15,1 1-7 16,0-3 2-16,3-1-1 16,0-3 5-16,-1 1-8 15,0 1 8-15,-3 3-9 16,1 3 0-16,-6 2 2 16,0 3-2-16,0-3 1 15,2-4-1-15,4-4 4 0,3-1-2 16,0-4-1-16,3-1 2 15,0-1-1-15,3-6-1 16,2 2 0-16,4-3 2 16,0 0 0-16,0 0-1 15,-3 0-1-15,3 0-1 16,0 0 2-16,0 0-2 16,0 0 0-16,0 0 2 15,0 0-2-15,0 0-2 16,0 0 2-16,0 0 0 15,0 0-8-15,0 0-13 16,0 0-21-16,0 0-34 0,0 0-34 16,0-4-77-16,3-19-148 15,7-14-260-15</inkml:trace>
  <inkml:trace contextRef="#ctx0" brushRef="#br0" timeOffset="9620.29">12298 9869 229 0,'0'0'580'0,"0"0"-564"0,0 0-15 15,0 0 35-15,0 0-5 16,0 0-18-16,21-1-11 16,-6 6 6-16,9 18 3 15,6 11 33-15,2 11 9 16,1 8-9-16,-4 6-8 16,-7 2 3-16,-1-6-14 15,-6-10-11-15,-2-13-5 16,-5-11-2-16,-5-11-7 15,0-6 1-15,-3-4 3 16,2 0-2-16,-2 0 5 0,0 0 20 16,4 0-12-16,8-20 8 15,7-10-14-15,10-13 1 16,4-3-1-16,1 1-9 16,-1 5 1-16,-2 7 4 15,-1 2-5-15,-2 5 0 16,-2 3-5-16,-5 4 1 15,-2 4-5-15,-7 3 1 16,-3 7-5-16,-7 1-1 16,-1 2-6-16,-1 2-20 15,0 0-19-15,0 0-38 16,0 0-100-16,-6 0-209 16</inkml:trace>
  <inkml:trace contextRef="#ctx0" brushRef="#br0" timeOffset="9825.73">13100 10239 1230 0,'0'0'14'0,"0"0"-8"16,0 0 3-16,0 0 15 15,0 0-24-15,0 0-66 0,-23-13-114 16,17 5-322 0</inkml:trace>
  <inkml:trace contextRef="#ctx0" brushRef="#br0" timeOffset="10867.96">12388 10969 420 0,'0'0'246'0,"0"0"-227"16,0 0-10-16,0 0 66 15,0 0 16-15,0 0-38 16,10-37-21-16,-8 37-28 16,-2 0 15-16,0 0 4 15,0 0-2-15,0 0-1 16,0 0-6-16,1 0 9 15,-1 0-6-15,0 0-7 16,5 0-10-16,8 7 1 16,8 13-1-16,11 11 28 0,6 9-4 15,2 7-7-15,-2-2-13 16,-5-4 3-16,-8-9-4 16,-4-5 0-16,-5-6-2 15,-7-5-1-15,-4-5 0 16,-2-4-1-16,-3-3 1 15,0-4 0-15,0 0 10 16,0 0 0-16,0 0 1 16,0 0 6-16,0 0 9 15,5-7-19-15,1-16-6 16,7-12 5-16,5-9-6 16,9-4 2-16,1 2 0 15,0 7-2-15,-2 4 0 0,-1 4-2 16,1 4-1-16,-3 3-5 15,1 3 3-15,-3 4-19 16,-3 3-3-16,-4 3-11 16,-5 5-27-16,-5 5-28 15,-3 1-55-15,-1 3-76 16,0 15-156-16</inkml:trace>
  <inkml:trace contextRef="#ctx0" brushRef="#br0" timeOffset="11049.47">13174 11136 810 0,'0'0'332'0,"0"0"-332"15,0 0-8-15,0 0-47 16,0 0-119-16,0 0-342 15</inkml:trace>
  <inkml:trace contextRef="#ctx0" brushRef="#br0" timeOffset="24153.45">13923 9840 614 0,'0'0'37'16,"0"0"-3"-16,0 0 44 15,0 0-6-15,0 0-34 16,0 0 8-16,0 0-11 15,-44 88-7-15,0-24-7 16,-15 8-11-16,-15 5 1 16,-11 2 5-16,-8-6-1 15,-4-6-5-15,5-6 7 16,14-12 10-16,21-12-5 16,26-15-1-16,17-12-6 15,13-7-15-15,1-3-4 0,15 0-20 16,36 0 1-1,31 0 23-15,30 0 11 0,17-11 5 16,9 1-15-16,-2 1 1 16,-8 2-2-16,-9 5-2 15,-18 0-24-15,-23 2 24 16,-26 0-12-16,-26-1-37 16,-22 1 7-16,-4-2 44 15,-21-4 20-15,-25-7 10 16,-21-9-18-16,-15-8 1 15,-13-10-13-15,-7-12 20 16,-6-12-20-16,-1-11 0 16,3-5 3-16,13 1-3 0,23 11 0 15,22 18-1-15,26 18 1 16,10 18-26-16,12 14-18 16,15 9 42-16,25 46-35 15,21 40 37-15,11 46 25 16,-2 33 11-16,-7 5-18 15,-18-16-11-15,-9-36-5 16,-12-43 6-16,-10-40 19 16,-3-29 9-16,1-23-36 15,10-51 4-15,14-42 48 16,9-40-32-16,6-20-20 16,-6-8-23-16,-17 0-64 0,-16 13-171 15,-12 22-374-15</inkml:trace>
  <inkml:trace contextRef="#ctx0" brushRef="#br0" timeOffset="27021.78">15069 6870 414 0,'0'0'12'0,"0"0"-10"16,-61 91 2-16,35-50 23 16,-8 7 9-16,-9 11 18 15,-13 9-18-15,-16 5 10 16,-15 3-11-16,-17-1 14 16,-13-5-1-16,-16-4-1 15,-11-10-14-15,-9-16 8 0,1-21-10 16,6-19-6-1,7-11-8-15,8-34 7 0,8-18 5 16,10-23-29-16,14-28 6 16,20-27-5-16,27-24-1 15,35-19-5-15,25-10 5 16,60-13 12-16,43-6-12 16,31 11-3-16,18 19 3 15,11 41 1-15,0 45 15 16,8 43-12-16,5 44-4 15,1 30-16-15,5 59 8 16,-12 46-4-16,-5 42 12 16,-13 29 0-16,-18 8 0 15,-17-14-56-15,-29-19-4 0,-32-25-18 16,-31-11-22-16,-33-11-96 16,-16-17-213-16</inkml:trace>
  <inkml:trace contextRef="#ctx0" brushRef="#br0" timeOffset="27138.47">15701 7085 828 0,'0'0'0'16,"0"0"-240"-16,0 0 237 16,0 0-67-16,0 0-296 15</inkml:trace>
  <inkml:trace contextRef="#ctx0" brushRef="#br0" timeOffset="27673.04">15798 6726 852 0,'0'0'40'0,"0"0"-40"16,0 0-50-16,0 0 50 16,129-22 63-16,-31 9 3 15,22-1-9-15,10 3-28 16,4 2-11-16,-1 3-14 16,-10 6-4-16,-19 0-32 15,-17 0-65-15,-29 0-81 16,-22 0-106-16,-23 0-204 15</inkml:trace>
  <inkml:trace contextRef="#ctx0" brushRef="#br0" timeOffset="27911.44">16791 6331 879 0,'0'0'26'15,"0"0"-20"-15,0 0 34 16,0 0-34-16,0 0-4 15,0 0 19-15,116 98-3 16,-63-34 4-16,-8 6-22 16,-15 3 4-16,-22-1-4 15,-8 0 3-15,-28-3 0 16,-19-4-3-16,-11-8-22 16,-5-11-60-16,-3-14-98 15,6-25-179-15</inkml:trace>
  <inkml:trace contextRef="#ctx0" brushRef="#br0" timeOffset="28925.72">17492 6551 383 0,'0'0'317'0,"0"0"-303"16,0 0 22-16,0 0-34 15,0 0-2-15,0 0 0 16,-6 99 16-16,-6-24 44 16,-4 5-54-16,-7-5-2 15,-3-8 22-15,-3-8 16 0,2-12 0 16,5-15-3-16,8-15-7 16,10-14 6-16,4-3-4 15,0-13-34-15,12-26-20 16,21-23 9-16,15-18-24 15,13-6 35-15,4 8-4 16,0 14-10-16,-7 17-14 16,-12 18 21-16,-11 17-24 15,-13 12 7-15,-10 12-42 16,-12 28 54-16,0 15 12 16,-14 13 36-16,-11-2-6 15,-2-10-8-15,6-15 2 16,5-17 17-16,8-14-1 0,7-9-14 15,1-1-26 1,13-4-24-16,22-19 24 0,15-2 1 16,10 1 25-16,4 12-23 15,-5 12-3-15,-10 1-22 16,-15 25-17-16,-15 8 15 16,-18 8-5-16,-1 0-8 15,-5-3-10-15,-10-11-101 16,8-9-39-16,3-17-120 15</inkml:trace>
  <inkml:trace contextRef="#ctx0" brushRef="#br0" timeOffset="29342.58">18488 6647 573 0,'0'0'97'16,"-97"-3"-82"-16,47 3 108 16,3 12-50-16,7 9-14 15,7 7-20-15,6 10-15 16,9 6-14-16,11 4 4 16,7-5 0-16,0-6 6 15,13-11-17-15,10-10-3 16,5-9-3-16,6-7-6 15,5-3-4-15,7-24 3 0,1-10 1 16,-4-6-32-16,-1-2 8 16,-8 5-10-16,-8 6 3 15,-7 10 37-15,-8 10-11 16,-7 8 14-16,-4 6-13 16,0 0 13-16,0 27-9 15,-7 15 9-15,-5 12 15 16,-1 0-2-16,5-7-13 15,8-15-31-15,0-16-89 16,13-16-47-16,13-12-10 16,8-30-62-16</inkml:trace>
  <inkml:trace contextRef="#ctx0" brushRef="#br0" timeOffset="29659.73">18815 6482 301 0,'0'0'145'0,"0"0"-83"16,0 0-7-16,0 0 10 15,-29 108 34-15,11-34-12 16,3 4-33-16,2-8-19 16,3-12 7-16,6-17 0 15,2-18-7-15,2-13-18 16,0-10-17-16,0-3-5 16,14-29-17-16,16-19 22 15,10-13 25-15,6-1-18 16,-4 10-7-16,-9 17-16 0,-8 16-19 15,-9 15 23 1,-6 7 5-16,-6 24-28 0,-4 22 35 16,0 17 18-16,-10 8 11 15,-10-4-14-15,0-13-15 16,8-16-6-16,9-18-57 16,3-16-58-16,7-6-122 15,15-31-10-15</inkml:trace>
  <inkml:trace contextRef="#ctx0" brushRef="#br0" timeOffset="30009.83">19229 6525 519 0,'0'0'94'0,"0"0"4"15,0 0-41-15,0 0-48 16,-23 99 25-16,20-36 11 15,-2 5-13-15,4-7-1 16,1-10 21-16,0-17-11 16,0-16-26-16,3-11-15 15,7-7-7-15,9-10-15 16,10-25 22-16,8-18 0 16,5-10 8-16,1-2-8 15,-7 8-23-15,-6 15-14 16,-11 12 16-16,-4 15-7 15,-9 10 28-15,-6 5-17 0,0 4-6 16,0 29 23-16,0 18 3 16,-1 15 44-16,-8 3-35 15,5-8-12-15,4-12-35 16,1-15-104-16,24-20-103 16,10-14-39-16</inkml:trace>
  <inkml:trace contextRef="#ctx0" brushRef="#br0" timeOffset="30577.28">19825 6422 465 0,'0'0'77'16,"0"0"30"-16,-109 18 12 0,78 17-43 15,9 12-21-15,6 12-5 16,8 3-7-16,8-5-13 15,0-11 4-15,16-12-24 16,5-16-10-16,5-11-10 16,2-7-14-16,3-17 11 15,4-21-58-15,-1-10 45 16,-3-3-14-16,-5 10 22 16,-10 8-16-16,-4 15-15 15,-8 11 49-15,-4 7-9 16,0 0-19-16,2 25 14 0,2 19 14 15,10 11 106 1,7 2-21-16,9-6-49 0,9-14-7 16,4-16-10-16,8-17-19 15,1-4-9-15,2-34-7 16,1-18 7-16,-4-14 4 16,-2-11-10-16,-10-7-5 15,-19-2-4-15,-19 2 16 16,-4 0 8-16,-33 2 0 15,-7 9 18-15,-2 15-4 16,5 23 13-16,5 25 8 16,4 19-11-16,2 48 1 15,4 38 5-15,7 34 19 16,15 16-5-16,3 1-16 0,16-13 4 16,16-28-11-16,8-26-15 15,7-25-6-15,5-24-6 16,7-18-26-16,3-12-80 15,-1-16-186-15,-7-20-439 16</inkml:trace>
  <inkml:trace contextRef="#ctx0" brushRef="#br0" timeOffset="30683.99">20810 6718 986 0,'0'0'149'16,"0"0"-126"-16,0 0-46 15,0 0-83-15,0 0-467 0</inkml:trace>
  <inkml:trace contextRef="#ctx0" brushRef="#br0" timeOffset="34750.05">12470 4572 305 0,'0'0'104'0,"0"0"-63"0,0 0 44 15,0 0-12-15,0 0-3 16,0 0-3-16,0 0-12 16,0-24-17-16,0 24-13 15,0 0-4-15,0 0-21 16,0 0-18-16,2 7-28 15,11 12 22-15,5 9 24 16,4 6 22-16,-2 0 10 16,1 0-23-16,-5-6-4 15,-4-4 14-15,0-5-12 16,0-3 2-16,-3-5-1 0,0-2-8 16,-2-5 0-1,0-4-8-15,-2 0-5 0,3 0 13 16,2-4 30-16,8-16-1 15,6-7-13-15,0-7 2 16,4 1-18-16,-1 3-7 16,-3 9-23-16,-8 7-28 15,1 6-62-15,-4 6-23 16,-1 2-48-16,2 0-75 16</inkml:trace>
  <inkml:trace contextRef="#ctx0" brushRef="#br0" timeOffset="35300.94">12700 5824 286 0,'0'0'76'0,"0"0"-31"16,0 0 47-16,0 0 3 15,0 0-18-15,0 0-1 16,0-46-25-16,0 46-51 16,0 0-9-16,0 13 7 15,15 16 2-15,7 10 46 0,4 4 18 16,-3-9-29-1,-4-11-26-15,-5-13-9 0,-8-8 0 16,0-2-5-16,-1 0-11 16,10-3 16-16,4-17 26 15,11-8 6-15,6-12-13 16,3-4-14-16,4-3-5 16,-4 0-24-16,-3 7-46 15,-8 7-40-15,-5 9-78 16,-10 12-40-16</inkml:trace>
  <inkml:trace contextRef="#ctx0" brushRef="#br0" timeOffset="35918.29">12026 6973 496 0,'0'0'17'0,"0"0"-1"16,0 0 54-16,0 0 6 16,0 0-5-16,0 0-26 15,-24-41-45-15,24 41-10 16,17 8 10-16,5 18 24 16,5 11 39-16,1 9-7 0,-2 0-44 15,-5-8 5-15,-5-13-12 16,-7-13-5-16,-3-8 0 15,-3-4 13-15,-1 0 7 16,6-2-9-16,6-15-8 16,7-9 18-16,9-12-6 15,1-6-3-15,8-2-12 16,0 2-6-16,0 5-34 16,-2 6-48-16,-4 11-23 15,-5 9-55-15,-5 12-18 16,-11 1-33-16</inkml:trace>
  <inkml:trace contextRef="#ctx0" brushRef="#br0" timeOffset="36736.14">10816 7649 529 0,'0'0'0'0,"0"0"0"15,0 0 0-15,0 0 23 16,0 0 2-16,0 0-6 15,39 15-7-15,-16 13 46 16,5 12-13-16,0 6 6 16,-1 0-22-16,-3-4-10 15,-6-11-4-15,-2-8-10 16,-5-12 0-16,-5-6 0 16,-3-3 11-16,0-2-4 15,0 0 12-15,7 0-14 16,5-10 0-16,11-13 10 15,8-15-4-15,6-3-13 0,5-5-3 16,1 3-22-16,1 4-56 16,0 5-63-16,-2 6-14 15,-4 9-87-15</inkml:trace>
  <inkml:trace contextRef="#ctx0" brushRef="#br0" timeOffset="37175.94">11200 8686 148 0,'0'0'383'15,"0"0"-383"-15,0 0-11 16,0 0 11-16,0 0 20 16,0 0-6-16,41 63 69 15,-13-14-12-15,6 13-16 16,-1 3-18-16,-6-3-27 0,-2-13 14 15,-10-17-14 1,-7-11 2-16,-1-12-9 0,-5-6 7 16,-1-3 9-16,5 0-13 15,6-17 8-15,14-14 21 16,6-14 2-16,12-9-9 16,8 1-28-16,1 4-28 15,2 8-86-15,-8 10-143 16,-11 6-102-16</inkml:trace>
  <inkml:trace contextRef="#ctx0" brushRef="#br0" timeOffset="40412.3">14457 9679 185 0,'0'0'52'16,"0"0"-38"-16,0 0 54 16,0 0 11-16,0 0 21 15,0 0-21-15,0 0-21 16,-12-18-12-16,12 18 13 16,-2 0 6-16,2 0-8 15,0 0-10-15,0 0-2 0,0 0-19 16,0 0 4-1,0 0-12-15,0 0-4 0,0 0-11 16,0 0-3-16,0 0-6 16,0 0-3-16,0 0-23 15,0 3 32-15,0 7 0 16,14 8 3-16,7 7-1 16,6 9 8-16,4 7 3 15,5 7-2-15,4 8-7 16,0 7 7-16,-1 6-4 15,-3 4-1-15,-6 6 0 0,-9 2-4 16,-5-4 4 0,-10-1 1-16,-6 0-6 0,0-3 0 15,-3 2 0-15,-19 4 5 16,-5-1 4-16,-9 5-8 16,-4-2 9-16,-1-7-8 15,3-11-3-15,2-16 0 16,7-12 0-16,9-12 5 15,6-12-4-15,6-4 4 16,1-4 2-16,6-1 2 16,-1 0-9-16,1-2 2 15,1 1-2-15,-2-1 1 16,2 0-2-16,0 0 1 16,0 0 0-16,0 0-1 0,0 0-4 15,0 0-12-15,0 0-7 16,0 0 12-16,0 0 12 15,12-3 0-15,6-6 4 16,9-8 0-16,7-6 0 16,4-6 7-16,1-5-7 15,-2-3 6-15,-3-2-10 16,-4 1 0-16,-5 0 3 16,-4 0 1-16,-7 0-4 15,-7-5-1-15,-4-10-2 16,0-6 4-16,-3-11-2 15,0-11-9-15,-7-3 6 16,-7-4-6-16,-2-1 2 0,1 10-1 16,-3 7 0-16,3 12 9 15,-4 9 0-15,2 7-6 16,-4 5 6-16,0 5-1 16,-4 2-8-16,-3 5 0 15,-5 3-13-15,-2 2 14 16,-2 0 8-16,4 5 4 15,2 1 1-15,2 0 3 16,1 4-7-16,5-1 1 16,3 4 2-16,5 4 1 15,1-1-4-15,5 2 3 16,5 1 2-16,2 2-5 0,1-1 1 16,1 1-4-1,0 1 0-15,0 0-4 0,0-1 6 16,0 1-2-16,0 0 2 15,0 0-6-15,0 0 0 16,0 0 4-16,0 0 1 16,3 1 0-16,13 11-1 15,13 10-4-15,7 10 5 16,7 10 2-16,9 12 0 16,3 8 2-16,1 5-1 15,-3 6 0-15,-3 2 2 16,-6 1-3-16,-11-6-1 15,-6-3 11-15,-10-8-10 0,-8-3-1 16,-6 0-6 0,-3 3 6-16,0 2 13 0,-15-2-10 15,-9-1 1-15,-3 0 0 16,0-9 7-16,0-7-8 16,2-11 0-16,7-11-3 15,6-9 7-15,6-7-2 16,4-4 6-16,2 0-11 15,0 0-13-15,0 0-1 16,0 0-16-16,0 0 30 16,0 0 2-16,0 0-2 15,0 0 5-15,8-5-5 16,7-8 2-16,4-7 0 16,5-5-2-16,1-6 8 0,5-6-7 15,-2-4-1-15,3-3 0 16,-1-6 4-16,-5-5-1 15,-1 2-3-15,-9-3-3 16,-9-2-2-16,-6 1 3 16,0-3-3-16,-6-4 1 15,-18-3 3-15,-5-3-9 16,-8 4 8-16,-1 2 2 16,-3 11-4-16,1 9-3 15,4 9-1-15,1 8-21 16,6 6 21-16,0 4 2 15,2 2 6-15,6 3 0 16,2 0 11-16,5 0-6 0,3 3-5 16,6 2-7-16,1 2-1 15,4 3 5-15,-2 0 3 16,2 1 4-16,0 0-4 16,-1 1 4-16,1 0-1 15,0 0-2-15,0 0 0 16,0 0-1-16,0 0-17 15,0 0 5-15,0 0-2 16,0 4 3-16,15 15 0 16,21 21 11-16,17 20 1 15,10 25 11-15,-2 20-11 16,-8 15 3-16,-13 14-3 0,-21 8-1 16,-17 4-21-1,-4 3-64-15,-28-9-104 0,-10-28-88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87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1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3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2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45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12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7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2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6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6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9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9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6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5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2020-09-02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55399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01~05)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알고리즘 구축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분석성능 확인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분석종료 위한 </a:t>
            </a:r>
            <a:r>
              <a:rPr lang="ko-KR" alt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잔차진단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미니 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F21D53E-3BFC-4B84-A1DC-DA7F3250C8DF}"/>
                  </a:ext>
                </a:extLst>
              </p14:cNvPr>
              <p14:cNvContentPartPr/>
              <p14:nvPr/>
            </p14:nvContentPartPr>
            <p14:xfrm>
              <a:off x="3893760" y="1567440"/>
              <a:ext cx="3598200" cy="25761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F21D53E-3BFC-4B84-A1DC-DA7F3250C8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00" y="1558080"/>
                <a:ext cx="3616920" cy="259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지연값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및 시간변수 추출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417424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추출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32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 분리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비시계열 데이터의 훈련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실험 데이터 분리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Train/Test/Validate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데이터로 분리하는 목적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6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 분리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데이터의 훈련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실험 데이터 분리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Train/Test/Validate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데이터로 분리하는 목적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3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레퍼런스 알고리즘 마련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회귀분석 레퍼런스 모델 적용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레퍼런스 알고리즘으로 회귀분석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 결과를 시각화를 통해 검증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65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분석성능 확인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검증지표 개념 이해하기 및 분석 활용 팁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레퍼런스 알고리즘으로 회귀분석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 결과를 시각화를 통해 검증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검증지표가 검증을 해야 하는 목적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일반적인 검증지표와 시계열분석에서의 검증지표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9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분석성능 확인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검증지표 해석을 위한 과소적합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과적합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편향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분산 이해하기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검증지표가 검증을 해야 하는 목적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일반적인 검증지표와 시계열분석에서의 검증지표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과적합에 유념하라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편향과 분산을 고려하라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81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현실적인 데이터분석 단계별 목적은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강사 소개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 준비물 및 진행방향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 분석의 필요성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08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알고리즘을 이해하기 위한 최소한의 수학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통계 용어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7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 결과를 해석하기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알고리즘을 준비하는 방법과 시계열 알고리즘의 역할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6468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2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인공지능 알고리즘의 차이와 설명력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3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성능과 빈도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77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계절성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주기 분해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52086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더미변수 활용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2895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26028</TotalTime>
  <Words>672</Words>
  <Application>Microsoft Office PowerPoint</Application>
  <PresentationFormat>사용자 지정</PresentationFormat>
  <Paragraphs>194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Noto Sans CJK KR Medium</vt:lpstr>
      <vt:lpstr>Noto Sans CJK KR Black</vt:lpstr>
      <vt:lpstr>Noto Sans CJK KR Bold</vt:lpstr>
      <vt:lpstr>Wingdings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3138</cp:revision>
  <cp:lastPrinted>2017-06-28T02:15:48Z</cp:lastPrinted>
  <dcterms:created xsi:type="dcterms:W3CDTF">2015-02-06T05:35:23Z</dcterms:created>
  <dcterms:modified xsi:type="dcterms:W3CDTF">2020-09-01T15:28:59Z</dcterms:modified>
</cp:coreProperties>
</file>