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066" r:id="rId2"/>
    <p:sldId id="1072" r:id="rId3"/>
    <p:sldId id="1067" r:id="rId4"/>
    <p:sldId id="1068" r:id="rId5"/>
    <p:sldId id="1069" r:id="rId6"/>
    <p:sldId id="1070" r:id="rId7"/>
    <p:sldId id="1071" r:id="rId8"/>
    <p:sldId id="1073" r:id="rId9"/>
    <p:sldId id="1074" r:id="rId10"/>
    <p:sldId id="1075" r:id="rId11"/>
    <p:sldId id="1076" r:id="rId12"/>
    <p:sldId id="1077" r:id="rId13"/>
    <p:sldId id="1078" r:id="rId14"/>
    <p:sldId id="1079" r:id="rId15"/>
  </p:sldIdLst>
  <p:sldSz cx="12160250" cy="6840538"/>
  <p:notesSz cx="9874250" cy="6797675"/>
  <p:embeddedFontLs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5658" autoAdjust="0"/>
  </p:normalViewPr>
  <p:slideViewPr>
    <p:cSldViewPr>
      <p:cViewPr varScale="1">
        <p:scale>
          <a:sx n="144" d="100"/>
          <a:sy n="144" d="100"/>
        </p:scale>
        <p:origin x="960" y="12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29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687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017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830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222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345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78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26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26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760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192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69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63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5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2020-08-25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480131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01~05)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분석싸이클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용어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결과해석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분석 알고리즘 이해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데이터패턴 추출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시계열 데이터 분리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레퍼런스 </a:t>
            </a:r>
            <a:r>
              <a:rPr lang="ko-KR" altLang="en-US" sz="2400" b="1">
                <a:solidFill>
                  <a:schemeClr val="bg1"/>
                </a:solidFill>
                <a:latin typeface="Arial" panose="020B0604020202020204" pitchFamily="34" charset="0"/>
                <a:ea typeface="Noto Sans CJK KR Black" panose="020B0A00000000000000" pitchFamily="34" charset="-127"/>
                <a:cs typeface="Arial" panose="020B0604020202020204" pitchFamily="34" charset="0"/>
              </a:rPr>
              <a:t>알고리즘 구축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데이터분석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04.</a:t>
            </a:r>
            <a:r>
              <a:rPr lang="ko-KR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미니 프로젝트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37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추출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- 04.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지연값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및 시간변수 추출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더미변수를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할용한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지연값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생성 및 시간정보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417424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추출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- 05.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데이터패턴의 추출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지연값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생성 및 시간정보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 Engineering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실습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4321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 분리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시계열과 비시계열 데이터의 훈련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검증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실험 데이터 분리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 Engineering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실습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Train/Test/Validate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데이터로 분리하는 목적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시계열분석과 비시계열분석의 데이터분리 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616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 분리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시계열과 데이터의 훈련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검증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실험 데이터 분리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Train/Test/Validate 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데이터로 분리하는 목적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시계열분석과 비시계열분석의 데이터분리 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시계열분석과 비시계열분석의 데이터분리 실습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30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레퍼런스 알고리즘 마련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회귀분석 레퍼런스 모델 적용 실습하기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시계열분석과 비시계열분석의 데이터분리 실습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레퍼런스 알고리즘으로 회귀분석 실습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회귀분석 결과를 시각화를 통해 검증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65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분석싸이클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용어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결과해석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현실적인 데이터분석 단계별 목적은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?</a:t>
            </a:r>
            <a:endParaRPr lang="en-US" altLang="ko-KR" sz="2800" b="1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95465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강사 소개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강의 준비물 및 진행방향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데이터 분석의 필요성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분석의 현실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분석의 단계 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각 단계별 목적 확인하기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08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14773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분석싸이클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용어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결과해석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알고리즘을 이해하기 위한 최소한의 수학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통계 용어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95465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분석의 현실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분석의 단계 확인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각 단계별 목적 확인하기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종류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필수적인 통계량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데이터의 함정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78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분석싸이클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용어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결과해석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알고리즘 결과를 해석하기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95465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 종류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필수적인 통계량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데이터의 함정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문제를 정의하는 방법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추정된 결과를 해석하는 방법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향후 분석에서의 활용 정리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82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분석 알고리즘 이해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알고리즘을 준비하는 방법과 시계열 알고리즘의 역할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6468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문제를 정의하는 방법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추정된 결과를 해석하는 방법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향후 분석에서의 활용 정리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알고리즘을 선택하는 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알고리즘의 종류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29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분석 알고리즘 이해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시계열과 인공지능 알고리즘의 차이와 설명력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알고리즘을 선택하는 방향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알고리즘의 종류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정확성과 설명력의 반비례 관계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전통적 알고리즘과 딥러닝 알고리즘의 비교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83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추출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데이터패턴의 성능과 빈도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33910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정확성과 설명력의 반비례 관계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전통적 알고리즘과 딥러닝 알고리즘의 비교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데이터패턴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(Feature Engineering)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성능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데이터패턴을 위한 </a:t>
            </a:r>
            <a:r>
              <a:rPr lang="ko-KR" altLang="en-US" sz="20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빈도 설정하기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77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추출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- 02.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추세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계절성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주기 분해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20313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데이터패턴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(Feature Engineering)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의 성능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데이터패턴을 위한 빈도 설정하기</a:t>
            </a:r>
            <a:endParaRPr lang="en-US" altLang="ko-KR" sz="20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추세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계절성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주기 분해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52086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4828" y="854694"/>
            <a:ext cx="11750594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01.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데이터분석 준비하기</a:t>
            </a:r>
            <a:endParaRPr lang="en-US" altLang="ko-KR" sz="24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추출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- 03.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시계열 데이터패턴 </a:t>
            </a:r>
            <a:r>
              <a:rPr lang="en-US" altLang="ko-KR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더미변수 활용</a:t>
            </a:r>
            <a:endParaRPr lang="en-US" altLang="ko-KR" sz="2400" b="1" dirty="0">
              <a:solidFill>
                <a:schemeClr val="bg1"/>
              </a:solidFill>
              <a:latin typeface="Arial" panose="020B0604020202020204" pitchFamily="34" charset="0"/>
              <a:ea typeface="Noto Sans CJK KR Black" panose="020B0A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CCAE4-E01F-4257-AFB1-00679BC318D7}"/>
              </a:ext>
            </a:extLst>
          </p:cNvPr>
          <p:cNvSpPr txBox="1"/>
          <p:nvPr/>
        </p:nvSpPr>
        <p:spPr>
          <a:xfrm>
            <a:off x="2258841" y="2844205"/>
            <a:ext cx="7865218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지난시간 내용정리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추세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계절성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주기 분해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이번시간 목표</a:t>
            </a:r>
            <a:endParaRPr lang="en-US" altLang="ko-KR" sz="2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marL="896798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더미변수를 </a:t>
            </a:r>
            <a:r>
              <a:rPr lang="ko-KR" altLang="en-US" sz="20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할용한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Feature</a:t>
            </a:r>
            <a:r>
              <a:rPr lang="ko-KR" altLang="en-US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32895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25980</TotalTime>
  <Words>579</Words>
  <Application>Microsoft Office PowerPoint</Application>
  <PresentationFormat>사용자 지정</PresentationFormat>
  <Paragraphs>168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Noto Sans CJK KR Bold</vt:lpstr>
      <vt:lpstr>Noto Sans CJK KR Black</vt:lpstr>
      <vt:lpstr>맑은 고딕</vt:lpstr>
      <vt:lpstr>Noto Sans CJK KR Medium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Kim Kyungwon</cp:lastModifiedBy>
  <cp:revision>3131</cp:revision>
  <cp:lastPrinted>2017-06-28T02:15:48Z</cp:lastPrinted>
  <dcterms:created xsi:type="dcterms:W3CDTF">2015-02-06T05:35:23Z</dcterms:created>
  <dcterms:modified xsi:type="dcterms:W3CDTF">2020-08-25T15:01:57Z</dcterms:modified>
</cp:coreProperties>
</file>