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066" r:id="rId2"/>
    <p:sldId id="1067" r:id="rId3"/>
    <p:sldId id="1068" r:id="rId4"/>
    <p:sldId id="1069" r:id="rId5"/>
  </p:sldIdLst>
  <p:sldSz cx="12160250" cy="6840538"/>
  <p:notesSz cx="9874250" cy="6797675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144" d="100"/>
          <a:sy n="144" d="100"/>
        </p:scale>
        <p:origin x="960" y="12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6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2020-08-23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Chapter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 결과를 해석하기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알고리즘을 준비하는 방법과 시계열 알고리즘의 역할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25862</TotalTime>
  <Words>174</Words>
  <Application>Microsoft Office PowerPoint</Application>
  <PresentationFormat>사용자 지정</PresentationFormat>
  <Paragraphs>55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CJK KR Black</vt:lpstr>
      <vt:lpstr>Noto Sans CJK KR Bold</vt:lpstr>
      <vt:lpstr>Wingdings</vt:lpstr>
      <vt:lpstr>Arial</vt:lpstr>
      <vt:lpstr>Noto Sans CJK KR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Kim Kyungwon</cp:lastModifiedBy>
  <cp:revision>3107</cp:revision>
  <cp:lastPrinted>2017-06-28T02:15:48Z</cp:lastPrinted>
  <dcterms:created xsi:type="dcterms:W3CDTF">2015-02-06T05:35:23Z</dcterms:created>
  <dcterms:modified xsi:type="dcterms:W3CDTF">2020-08-22T15:37:49Z</dcterms:modified>
</cp:coreProperties>
</file>