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1066" r:id="rId2"/>
    <p:sldId id="1072" r:id="rId3"/>
    <p:sldId id="1067" r:id="rId4"/>
    <p:sldId id="1068" r:id="rId5"/>
    <p:sldId id="1069" r:id="rId6"/>
    <p:sldId id="1070" r:id="rId7"/>
    <p:sldId id="1071" r:id="rId8"/>
    <p:sldId id="1073" r:id="rId9"/>
    <p:sldId id="1074" r:id="rId10"/>
    <p:sldId id="1075" r:id="rId11"/>
    <p:sldId id="1076" r:id="rId12"/>
  </p:sldIdLst>
  <p:sldSz cx="12160250" cy="6840538"/>
  <p:notesSz cx="9874250" cy="6797675"/>
  <p:embeddedFontLs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B13"/>
    <a:srgbClr val="F2224D"/>
    <a:srgbClr val="FF0066"/>
    <a:srgbClr val="FAFAFA"/>
    <a:srgbClr val="FFDC4E"/>
    <a:srgbClr val="187ED0"/>
    <a:srgbClr val="009CDA"/>
    <a:srgbClr val="F08200"/>
    <a:srgbClr val="2F3498"/>
    <a:srgbClr val="DFB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85658" autoAdjust="0"/>
  </p:normalViewPr>
  <p:slideViewPr>
    <p:cSldViewPr>
      <p:cViewPr varScale="1">
        <p:scale>
          <a:sx n="81" d="100"/>
          <a:sy n="81" d="100"/>
        </p:scale>
        <p:origin x="120" y="1488"/>
      </p:cViewPr>
      <p:guideLst>
        <p:guide orient="horz" pos="2155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2172" y="-114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8EE8-BF93-4A17-BED5-FC99EECA5FC7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389D9-3AFB-446F-A659-3D0A661F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37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1F873-BA02-446B-9127-C4DE4310B943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1BC67-C438-4515-9D3F-F10D40F13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4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229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687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017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978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26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265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760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192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69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63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159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2019" y="2125002"/>
            <a:ext cx="10336213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4041" y="3876305"/>
            <a:ext cx="8512175" cy="1748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E594-86C5-4F1D-8812-38DF40064943}" type="datetime1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407717" y="467941"/>
            <a:ext cx="324036" cy="0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6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B17C-522D-4CD8-8139-01EDEBAB2AF6}" type="datetime1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1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16181" y="273941"/>
            <a:ext cx="2736057" cy="583662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5" y="273941"/>
            <a:ext cx="8005498" cy="583662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261C-38F3-40E7-AAA6-CE27B727AA65}" type="datetime1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3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2951-AD8C-47B8-8787-30E2F4BFA1EA}" type="datetime1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>
            <a:lvl1pPr>
              <a:defRPr sz="9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61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0576" y="4395684"/>
            <a:ext cx="10336213" cy="135860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0576" y="2899313"/>
            <a:ext cx="10336213" cy="149636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1BBF-13D1-46E6-8B8B-C9F26A0BAD91}" type="datetime1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1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8013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1460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DC3D-FD6A-49DF-B101-11717D57279F}" type="datetime1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5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3" y="1531206"/>
            <a:ext cx="5372889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8013" y="2169338"/>
            <a:ext cx="5372889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7246" y="1531206"/>
            <a:ext cx="5375000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7246" y="2169338"/>
            <a:ext cx="5375000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11A2-FD90-4A19-98A8-25197A66BC26}" type="datetime1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0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B532-6471-449A-9A2F-4428556C2F98}" type="datetime1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5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E13B-856D-4562-A86D-A2B6F7BF810F}" type="datetime1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4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7" y="272355"/>
            <a:ext cx="4000639" cy="115909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54323" y="272359"/>
            <a:ext cx="6797918" cy="5838209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7" y="1431450"/>
            <a:ext cx="4000639" cy="4679118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FB3A-7E9E-4380-9381-6FCA87FBB41A}" type="datetime1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3494" y="4788378"/>
            <a:ext cx="7296150" cy="56529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3494" y="611216"/>
            <a:ext cx="7296150" cy="4104323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3494" y="5353673"/>
            <a:ext cx="7296150" cy="802814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CCBA-1514-4E9E-888A-807450F810B0}" type="datetime1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8016" y="273939"/>
            <a:ext cx="10944225" cy="1140090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6" y="1596127"/>
            <a:ext cx="10944225" cy="4514439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170EDEE7-370E-499F-B978-ABF387098974}" type="datetime1">
              <a:rPr lang="ko-KR" altLang="en-US" smtClean="0"/>
              <a:t>2020-08-23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14849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C:\Users\user\Downloads\logo-02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93" y="251917"/>
            <a:ext cx="1944216" cy="288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73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2135" y="855851"/>
            <a:ext cx="11298630" cy="480131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01~05)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분석싸이클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용어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결과해석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시계열 분석 알고리즘 이해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시계열 데이터패턴 추출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시계열 데이터 분리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레퍼런스 알고리즘 마련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02.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데이터분석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04.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미니 프로젝트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6375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데이터패턴 추출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- 04.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데이터패턴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지연값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및 시간변수 추출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172354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더미변수를 </a:t>
            </a: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할용한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Feature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Engineering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지연값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생성 및 시간정보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Feature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Engineering</a:t>
            </a:r>
          </a:p>
        </p:txBody>
      </p:sp>
    </p:spTree>
    <p:extLst>
      <p:ext uri="{BB962C8B-B14F-4D97-AF65-F5344CB8AC3E}">
        <p14:creationId xmlns:p14="http://schemas.microsoft.com/office/powerpoint/2010/main" val="417424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데이터패턴 추출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- 05.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데이터패턴의 추출 실습하기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172354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지연값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생성 및 시간정보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Feature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Engineering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Feature Engineering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실습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432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2135" y="855851"/>
            <a:ext cx="11298630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분석싸이클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용어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결과해석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현실적인 데이터분석 단계별 목적은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?</a:t>
            </a:r>
            <a:endParaRPr lang="en-US" altLang="ko-KR" sz="2800" b="1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95465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강사 소개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강의 준비물 및 진행방향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 데이터 분석의 필요성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 분석의 현실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 분석의 단계 확인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각 단계별 목적 확인하기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0084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2135" y="855851"/>
            <a:ext cx="11298630" cy="147732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분석싸이클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용어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결과해석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- 02.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알고리즘을 이해하기 위한 최소한의 수학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통계 용어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95465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 분석의 현실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 분석의 단계 확인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각 단계별 목적 확인하기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 종류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필수적인 통계량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데이터의 함정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778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2135" y="855851"/>
            <a:ext cx="11298630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분석싸이클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용어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결과해석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 결과를 해석하기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95465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 종류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필수적인 통계량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데이터의 함정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문제를 정의하는 방법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추정된 결과를 해석하는 방법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향후 분석에서의 활용 정리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829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분석 알고리즘 이해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알고리즘을 준비하는 방법과 시계열 알고리즘의 역할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6468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문제를 정의하는 방법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추정된 결과를 해석하는 방법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향후 분석에서의 활용 정리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알고리즘을 선택하는 방향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알고리즘의 종류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5296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분석 알고리즘 이해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- 02.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시계열과 인공지능 알고리즘의 차이와 설명력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33910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알고리즘을 선택하는 방향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알고리즘의 종류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정확성과 설명력의 반비례 관계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전통적 알고리즘과 딥러닝 알고리즘의 비교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2836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데이터패턴 추출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데이터패턴의 성능과 빈도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33910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정확성과 설명력의 반비례 관계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전통적 알고리즘과 딥러닝 알고리즘의 비교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 데이터패턴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(Feature Engineering)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의 성능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데이터패턴을 위한 </a:t>
            </a:r>
            <a:r>
              <a:rPr lang="ko-KR" altLang="en-US" sz="200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빈도 설정하기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2772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데이터패턴 추출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- 02.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데이터패턴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추세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계절성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주기 분해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0313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 데이터패턴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(Feature Engineering)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의 성능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데이터패턴을 위한 빈도 설정하기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추세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/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계절성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/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주기 분해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Feature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Engineering</a:t>
            </a:r>
          </a:p>
        </p:txBody>
      </p:sp>
    </p:spTree>
    <p:extLst>
      <p:ext uri="{BB962C8B-B14F-4D97-AF65-F5344CB8AC3E}">
        <p14:creationId xmlns:p14="http://schemas.microsoft.com/office/powerpoint/2010/main" val="520866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데이터패턴 추출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데이터패턴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더미변수 활용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172354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추세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/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계절성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/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주기 분해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Feature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Engineering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더미변수를 </a:t>
            </a: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할용한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Feature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Engineering</a:t>
            </a:r>
          </a:p>
        </p:txBody>
      </p:sp>
    </p:spTree>
    <p:extLst>
      <p:ext uri="{BB962C8B-B14F-4D97-AF65-F5344CB8AC3E}">
        <p14:creationId xmlns:p14="http://schemas.microsoft.com/office/powerpoint/2010/main" val="3289510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25928</TotalTime>
  <Words>454</Words>
  <Application>Microsoft Office PowerPoint</Application>
  <PresentationFormat>사용자 지정</PresentationFormat>
  <Paragraphs>135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Noto Sans CJK KR Black</vt:lpstr>
      <vt:lpstr>Noto Sans CJK KR Bold</vt:lpstr>
      <vt:lpstr>맑은 고딕</vt:lpstr>
      <vt:lpstr>Noto Sans CJK KR Medium</vt:lpstr>
      <vt:lpstr>Wingdings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이샘</dc:creator>
  <cp:lastModifiedBy>Kim Kyungwon</cp:lastModifiedBy>
  <cp:revision>3125</cp:revision>
  <cp:lastPrinted>2017-06-28T02:15:48Z</cp:lastPrinted>
  <dcterms:created xsi:type="dcterms:W3CDTF">2015-02-06T05:35:23Z</dcterms:created>
  <dcterms:modified xsi:type="dcterms:W3CDTF">2020-08-23T12:40:54Z</dcterms:modified>
</cp:coreProperties>
</file>