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66" r:id="rId2"/>
    <p:sldId id="1067" r:id="rId3"/>
  </p:sldIdLst>
  <p:sldSz cx="12160250" cy="6840538"/>
  <p:notesSz cx="9874250" cy="6797675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2020-08-20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Chapter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25791</TotalTime>
  <Words>92</Words>
  <Application>Microsoft Office PowerPoint</Application>
  <PresentationFormat>사용자 지정</PresentationFormat>
  <Paragraphs>28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Wingdings</vt:lpstr>
      <vt:lpstr>Arial</vt:lpstr>
      <vt:lpstr>Noto Sans CJK KR Black</vt:lpstr>
      <vt:lpstr>Noto Sans CJK KR Bold</vt:lpstr>
      <vt:lpstr>Noto Sans CJK KR Medium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Kim Kyungwon</cp:lastModifiedBy>
  <cp:revision>3101</cp:revision>
  <cp:lastPrinted>2017-06-28T02:15:48Z</cp:lastPrinted>
  <dcterms:created xsi:type="dcterms:W3CDTF">2015-02-06T05:35:23Z</dcterms:created>
  <dcterms:modified xsi:type="dcterms:W3CDTF">2020-08-20T14:25:40Z</dcterms:modified>
</cp:coreProperties>
</file>