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22/11/2014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22/11/2014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22/11/2014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22/11/2014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22/11/2014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22/11/2014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22/11/2014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22/11/2014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22/11/2014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22/11/2014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22/11/2014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3C7F-5D6C-44A4-AB05-FB787CBC4DEB}" type="datetimeFigureOut">
              <a:rPr lang="fr-FR" smtClean="0"/>
              <a:pPr/>
              <a:t>22/11/2014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data.over-blog.com/2/90/25/31/9782841567690F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99799"/>
            <a:ext cx="4357718" cy="627247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2910" y="285728"/>
            <a:ext cx="7786742" cy="601679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3</a:t>
            </a:r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. </a:t>
            </a:r>
            <a:r>
              <a:rPr lang="fr-FR" u="sng" dirty="0" smtClean="0">
                <a:solidFill>
                  <a:schemeClr val="tx1"/>
                </a:solidFill>
                <a:latin typeface="Monotype Corsiva" pitchFamily="66" charset="0"/>
              </a:rPr>
              <a:t>Filer droit</a:t>
            </a:r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(</a:t>
            </a:r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17.11.14</a:t>
            </a:r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)</a:t>
            </a:r>
            <a:endParaRPr lang="fr-BE" u="sng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844" y="857232"/>
            <a:ext cx="88583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200" dirty="0" smtClean="0">
                <a:latin typeface="Monotype Corsiva" pitchFamily="66" charset="0"/>
              </a:rPr>
              <a:t>Luke était un voleur. Sa règle de vie était simple et sans équivoque : quand il voyait quelque chose qui lui faisait envie, il le prenait. Et il avait envie de la plupart des choses qu'il voyait</a:t>
            </a:r>
            <a:r>
              <a:rPr lang="fr-FR" sz="3200" dirty="0" smtClean="0">
                <a:latin typeface="Monotype Corsiva" pitchFamily="66" charset="0"/>
              </a:rPr>
              <a:t>.</a:t>
            </a:r>
            <a:endParaRPr lang="fr-BE" sz="3200" dirty="0">
              <a:latin typeface="Monotype Corsiva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844" y="2285992"/>
            <a:ext cx="88583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200" dirty="0" smtClean="0">
                <a:latin typeface="Monotype Corsiva" pitchFamily="66" charset="0"/>
              </a:rPr>
              <a:t>		Ça </a:t>
            </a:r>
            <a:r>
              <a:rPr lang="fr-FR" sz="3200" dirty="0" smtClean="0">
                <a:latin typeface="Monotype Corsiva" pitchFamily="66" charset="0"/>
              </a:rPr>
              <a:t>ne signifiait pas qu'il en avait besoin. Luke aurait été le premier à l'admettre.</a:t>
            </a:r>
            <a:endParaRPr lang="fr-BE" sz="3200" dirty="0">
              <a:latin typeface="Monotype Corsiva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844" y="2795657"/>
            <a:ext cx="88583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200" dirty="0" smtClean="0">
                <a:latin typeface="Monotype Corsiva" pitchFamily="66" charset="0"/>
              </a:rPr>
              <a:t>					  Il </a:t>
            </a:r>
            <a:r>
              <a:rPr lang="fr-FR" sz="3200" dirty="0" smtClean="0">
                <a:latin typeface="Monotype Corsiva" pitchFamily="66" charset="0"/>
              </a:rPr>
              <a:t>considérait la question sous cet angle : s'il ne pouvait pas se servir de ce qu'il avait volé, il pouvait le vendre; ce n'était jamais un problème quand on savait où aller.</a:t>
            </a:r>
            <a:endParaRPr lang="fr-BE" sz="3200" dirty="0">
              <a:latin typeface="Monotype Corsiva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844" y="4295855"/>
            <a:ext cx="88583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200" dirty="0" smtClean="0">
                <a:latin typeface="Monotype Corsiva" pitchFamily="66" charset="0"/>
              </a:rPr>
              <a:t>				Or</a:t>
            </a:r>
            <a:r>
              <a:rPr lang="fr-FR" sz="3200" dirty="0" smtClean="0">
                <a:latin typeface="Monotype Corsiva" pitchFamily="66" charset="0"/>
              </a:rPr>
              <a:t>, sa famille avait toujours besoin d'argent. Ce qu'il gagnait représentait sa contribution aux finances de la famille. Le vol était pour lui une sorte de boulot à mi-temps.</a:t>
            </a:r>
            <a:endParaRPr lang="fr-BE" sz="3200" dirty="0">
              <a:latin typeface="Monotype Corsiva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48</Words>
  <Application>Microsoft Office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Correction des dictées</dc:title>
  <dc:creator>Gau</dc:creator>
  <cp:lastModifiedBy>Gau</cp:lastModifiedBy>
  <cp:revision>11</cp:revision>
  <dcterms:created xsi:type="dcterms:W3CDTF">2014-09-10T08:27:03Z</dcterms:created>
  <dcterms:modified xsi:type="dcterms:W3CDTF">2014-11-22T13:51:47Z</dcterms:modified>
</cp:coreProperties>
</file>