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5" r:id="rId4"/>
    <p:sldId id="276" r:id="rId5"/>
    <p:sldId id="277" r:id="rId6"/>
    <p:sldId id="278"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31/12/2014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B056-D54A-4D8B-A6D1-2DF3D29C6037}" type="datetimeFigureOut">
              <a:rPr lang="fr-FR" smtClean="0"/>
              <a:pPr/>
              <a:t>31/12/2014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BE4FE-C0F2-4F54-BB10-7E3E81595F4D}"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71670" y="571480"/>
            <a:ext cx="4929222" cy="1261884"/>
          </a:xfrm>
          <a:prstGeom prst="rect">
            <a:avLst/>
          </a:prstGeom>
          <a:solidFill>
            <a:schemeClr val="bg1"/>
          </a:solidFill>
          <a:ln>
            <a:solidFill>
              <a:schemeClr val="tx1"/>
            </a:solidFill>
          </a:ln>
        </p:spPr>
        <p:txBody>
          <a:bodyPr wrap="square" rtlCol="0">
            <a:spAutoFit/>
          </a:bodyPr>
          <a:lstStyle/>
          <a:p>
            <a:pPr algn="ctr"/>
            <a:r>
              <a:rPr lang="fr-FR" sz="4400" dirty="0" smtClean="0">
                <a:latin typeface="Times New Roman" pitchFamily="18" charset="0"/>
                <a:cs typeface="Times New Roman" pitchFamily="18" charset="0"/>
              </a:rPr>
              <a:t>Filer droit</a:t>
            </a:r>
          </a:p>
          <a:p>
            <a:pPr algn="ctr"/>
            <a:r>
              <a:rPr lang="fr-FR" sz="3200" i="1" dirty="0" smtClean="0">
                <a:latin typeface="Times New Roman" pitchFamily="18" charset="0"/>
                <a:cs typeface="Times New Roman" pitchFamily="18" charset="0"/>
              </a:rPr>
              <a:t>Michael Coleman</a:t>
            </a:r>
            <a:endParaRPr lang="fr-BE" sz="3200" i="1" dirty="0">
              <a:latin typeface="Times New Roman" pitchFamily="18" charset="0"/>
              <a:cs typeface="Times New Roman" pitchFamily="18" charset="0"/>
            </a:endParaRPr>
          </a:p>
        </p:txBody>
      </p:sp>
      <p:pic>
        <p:nvPicPr>
          <p:cNvPr id="2050" name="Picture 2" descr="http://www.images-chapitre.com/ima1/original/368/1382368_11253678.jpg"/>
          <p:cNvPicPr>
            <a:picLocks noChangeAspect="1" noChangeArrowheads="1"/>
          </p:cNvPicPr>
          <p:nvPr/>
        </p:nvPicPr>
        <p:blipFill>
          <a:blip r:embed="rId2"/>
          <a:srcRect/>
          <a:stretch>
            <a:fillRect/>
          </a:stretch>
        </p:blipFill>
        <p:spPr bwMode="auto">
          <a:xfrm>
            <a:off x="6286512" y="2214554"/>
            <a:ext cx="2571768" cy="3651626"/>
          </a:xfrm>
          <a:prstGeom prst="rect">
            <a:avLst/>
          </a:prstGeom>
          <a:noFill/>
        </p:spPr>
      </p:pic>
      <p:sp>
        <p:nvSpPr>
          <p:cNvPr id="2051" name="Rectangle 3"/>
          <p:cNvSpPr>
            <a:spLocks noChangeArrowheads="1"/>
          </p:cNvSpPr>
          <p:nvPr/>
        </p:nvSpPr>
        <p:spPr bwMode="auto">
          <a:xfrm>
            <a:off x="428596" y="2990206"/>
            <a:ext cx="557213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Rappel de la consigne</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Rédiger un avis sur le récit et sur le travail de l'auteur, en veillant à bien argumenter et à dépasser le stade du simple constat : "j'aime" ou "je n'aime pas".</a:t>
            </a:r>
            <a:r>
              <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2071678"/>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Léonie</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J'ai aimé ce livre car cela parle d'une réalité, mais sans que se soit banale, c'est un livre que je recommande à tout le monde car cela parle un peu de la vie de tous les jours.</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285720" y="3871745"/>
            <a:ext cx="85725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u="sng" dirty="0" smtClean="0">
                <a:solidFill>
                  <a:schemeClr val="accent1">
                    <a:lumMod val="50000"/>
                  </a:schemeClr>
                </a:solidFill>
                <a:latin typeface="Comic Sans MS" pitchFamily="66" charset="0"/>
              </a:rPr>
              <a:t>L'avis de Léonie</a:t>
            </a:r>
          </a:p>
          <a:p>
            <a:r>
              <a:rPr lang="fr-FR" sz="2400" dirty="0" smtClean="0">
                <a:solidFill>
                  <a:schemeClr val="accent1">
                    <a:lumMod val="50000"/>
                  </a:schemeClr>
                </a:solidFill>
                <a:latin typeface="Comic Sans MS" pitchFamily="66" charset="0"/>
              </a:rPr>
              <a:t>C'est une analyse beaucoup trop courte dans laquelle on ne parle pas du travail de l'auteur.</a:t>
            </a:r>
            <a:endParaRPr lang="fr-BE" sz="2400" dirty="0">
              <a:solidFill>
                <a:schemeClr val="accent1">
                  <a:lumMod val="50000"/>
                </a:schemeClr>
              </a:solidFill>
              <a:latin typeface="Comic Sans MS" pitchFamily="66" charset="0"/>
            </a:endParaRPr>
          </a:p>
        </p:txBody>
      </p:sp>
      <p:sp>
        <p:nvSpPr>
          <p:cNvPr id="15361" name="Rectangle 1"/>
          <p:cNvSpPr>
            <a:spLocks noChangeArrowheads="1"/>
          </p:cNvSpPr>
          <p:nvPr/>
        </p:nvSpPr>
        <p:spPr bwMode="auto">
          <a:xfrm>
            <a:off x="285752" y="319611"/>
            <a:ext cx="564357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630238" algn="l"/>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L'avis exprimé est-il clair ?</a:t>
            </a:r>
            <a:endParaRPr kumimoji="0" lang="fr-BE"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30238" algn="l"/>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L'avis exprimé est-il bien argumenté ?</a:t>
            </a:r>
            <a:endParaRPr kumimoji="0" lang="fr-BE"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30238" algn="l"/>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L'orthographe a-t-elle été respectée ?</a:t>
            </a:r>
            <a:endParaRPr kumimoji="0" lang="fr-BE"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30238" algn="l"/>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Le style dans lequel le texte a été écrit est-il bon ?</a:t>
            </a:r>
            <a:endParaRPr kumimoji="0" lang="fr-BE"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3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571480"/>
            <a:ext cx="857256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a:t>
            </a:r>
            <a:r>
              <a:rPr lang="fr-FR" sz="2400" u="sng" dirty="0" err="1" smtClean="0">
                <a:latin typeface="Times New Roman" pitchFamily="18" charset="0"/>
                <a:cs typeface="Times New Roman" pitchFamily="18" charset="0"/>
              </a:rPr>
              <a:t>Naïké</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Mon avis sur le livre est positif. Toute l'histoire a bien été écrite. Le livre m'a absorbée et j'ai su le lire en deux nuits. Tout est bien détaillé, l'auteur explique tout comme s'il voyait se qu'il se passe. Le seul gros, et pire des défauts qu'il peut y avoir c'est la fin du livre. On ne sait pas ce qu'il va se passer plus tard, est-ce qu'il finira en prison où non, si il y aura un truc entre lui et Jodi, rien. Mais à part ça j'ai beaucoup aimé ce livre.</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285720" y="3871745"/>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solidFill>
                  <a:schemeClr val="accent1">
                    <a:lumMod val="50000"/>
                  </a:schemeClr>
                </a:solidFill>
                <a:latin typeface="Comic Sans MS" pitchFamily="66" charset="0"/>
              </a:rPr>
              <a:t>L'avis de </a:t>
            </a:r>
            <a:r>
              <a:rPr lang="fr-FR" sz="2400" u="sng" dirty="0" err="1" smtClean="0">
                <a:solidFill>
                  <a:schemeClr val="accent1">
                    <a:lumMod val="50000"/>
                  </a:schemeClr>
                </a:solidFill>
                <a:latin typeface="Comic Sans MS" pitchFamily="66" charset="0"/>
              </a:rPr>
              <a:t>Naïké</a:t>
            </a:r>
            <a:endParaRPr lang="fr-BE" sz="2400" u="sng"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Il aborde bien les deux aspects : contenu et travail de l'auteur. Il fait preuve de nuance en disant le positif et le négatif. Attention à la tournure des phrases.</a:t>
            </a:r>
            <a:endParaRPr lang="fr-BE" sz="2400" dirty="0" smtClean="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214290"/>
            <a:ext cx="85725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Laure</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J'ai aimé le début et pas la fin car il n'y a pas de suite.</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285720" y="1000108"/>
            <a:ext cx="857256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solidFill>
                  <a:schemeClr val="accent1">
                    <a:lumMod val="50000"/>
                  </a:schemeClr>
                </a:solidFill>
                <a:latin typeface="Comic Sans MS" pitchFamily="66" charset="0"/>
              </a:rPr>
              <a:t>L'avis de Laure</a:t>
            </a:r>
            <a:endParaRPr lang="fr-BE" sz="2400" u="sng"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On ne sait absolument pas pourquoi Laure a aimé le début et pas la fin. </a:t>
            </a:r>
            <a:r>
              <a:rPr lang="fr-FR" sz="2400" i="1" dirty="0" smtClean="0">
                <a:solidFill>
                  <a:schemeClr val="accent1">
                    <a:lumMod val="50000"/>
                  </a:schemeClr>
                </a:solidFill>
                <a:latin typeface="Comic Sans MS" pitchFamily="66" charset="0"/>
              </a:rPr>
              <a:t>"Il n' y a pas de suite"</a:t>
            </a:r>
            <a:r>
              <a:rPr lang="fr-FR" sz="2400" dirty="0" smtClean="0">
                <a:solidFill>
                  <a:schemeClr val="accent1">
                    <a:lumMod val="50000"/>
                  </a:schemeClr>
                </a:solidFill>
                <a:latin typeface="Comic Sans MS" pitchFamily="66" charset="0"/>
              </a:rPr>
              <a:t> semble un argument bien pauvre car c'est le cas de la majeure partie des livres. Pas un mot sur l'écriture.</a:t>
            </a:r>
            <a:endParaRPr lang="fr-BE" sz="2400" dirty="0">
              <a:solidFill>
                <a:schemeClr val="accent1">
                  <a:lumMod val="50000"/>
                </a:schemeClr>
              </a:solidFill>
              <a:latin typeface="Comic Sans MS" pitchFamily="66" charset="0"/>
            </a:endParaRPr>
          </a:p>
        </p:txBody>
      </p:sp>
      <p:sp>
        <p:nvSpPr>
          <p:cNvPr id="4" name="Rectangle 3"/>
          <p:cNvSpPr>
            <a:spLocks noChangeArrowheads="1"/>
          </p:cNvSpPr>
          <p:nvPr/>
        </p:nvSpPr>
        <p:spPr bwMode="auto">
          <a:xfrm>
            <a:off x="285720" y="3357562"/>
            <a:ext cx="857256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Manon</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J'ai trop aimé se livre car j'aime quand il y a du suspense et de ce genre. Enfaite mon style de livre, c'est Thriller. Et ça sent approche fort. Et puis quand on lit on a envie de connaître la suite. L'auteur a bien écrit pour moi pour ce que je viens de dire..</a:t>
            </a:r>
            <a:endParaRPr lang="fr-BE" sz="2400" dirty="0">
              <a:latin typeface="Times New Roman" pitchFamily="18" charset="0"/>
              <a:cs typeface="Times New Roman" pitchFamily="18" charset="0"/>
            </a:endParaRPr>
          </a:p>
        </p:txBody>
      </p:sp>
      <p:sp>
        <p:nvSpPr>
          <p:cNvPr id="5" name="Rectangle 1"/>
          <p:cNvSpPr>
            <a:spLocks noChangeArrowheads="1"/>
          </p:cNvSpPr>
          <p:nvPr/>
        </p:nvSpPr>
        <p:spPr bwMode="auto">
          <a:xfrm>
            <a:off x="285720" y="5300505"/>
            <a:ext cx="85725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solidFill>
                  <a:schemeClr val="accent1">
                    <a:lumMod val="50000"/>
                  </a:schemeClr>
                </a:solidFill>
                <a:latin typeface="Comic Sans MS" pitchFamily="66" charset="0"/>
              </a:rPr>
              <a:t>L'avis de Manon</a:t>
            </a:r>
            <a:endParaRPr lang="fr-BE" sz="2400" u="sng"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Le style est beaucoup trop oral (c'est écrit comme on parle) et les fautes d'orthographe très nombreuses.</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1500174"/>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Fouad</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Je n'ai pas aimé se livre parce que je n'aime pas les livres de ce genre, parce que le nombre de pages me décourageait. Je préfère lire quand il y a des images.</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285720" y="3359538"/>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solidFill>
                  <a:schemeClr val="accent1">
                    <a:lumMod val="50000"/>
                  </a:schemeClr>
                </a:solidFill>
                <a:latin typeface="Comic Sans MS" pitchFamily="66" charset="0"/>
              </a:rPr>
              <a:t>L'avis de Fouad</a:t>
            </a:r>
            <a:endParaRPr lang="fr-BE" sz="2400" u="sng"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On ne sait ce qu'il pense ni de l'histoire, ni de l'écriture. Le reproche sur l'absence d'images est aussi pertinent que de reprocher à un vélo son manque de moteur !</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4"/>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u="sng" dirty="0" smtClean="0">
                <a:latin typeface="Times New Roman" pitchFamily="18" charset="0"/>
                <a:cs typeface="Times New Roman" pitchFamily="18" charset="0"/>
              </a:rPr>
              <a:t>L'avis de Diana</a:t>
            </a:r>
            <a:endParaRPr lang="fr-BE" sz="2400" u="sng"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J'ai aimé ce livre, car il y a beaucoup d'action lorsque Luke vol les baskets. Car on ressent de l'angoisse, lorsque Lee Young et Mig Russel le menace avec un couteau. Il y a une forte amitié ou peut-être de l'amour entre Jodie et Luke. Et j'aime ce genre de roman. Car je me sent vraiment dans la peau des personnages. J'aime aussi car il y a une morale : Il ne faut pas juger une personne parce qu'elle a un handicap…</a:t>
            </a:r>
            <a:endParaRPr lang="fr-BE" sz="2400" dirty="0" smtClean="0">
              <a:latin typeface="Times New Roman" pitchFamily="18" charset="0"/>
              <a:cs typeface="Times New Roman" pitchFamily="18" charset="0"/>
            </a:endParaRPr>
          </a:p>
          <a:p>
            <a:pPr algn="just"/>
            <a:r>
              <a:rPr lang="fr-FR" sz="2400" i="1" dirty="0" smtClean="0">
                <a:latin typeface="Times New Roman" pitchFamily="18" charset="0"/>
                <a:cs typeface="Times New Roman" pitchFamily="18" charset="0"/>
              </a:rPr>
              <a:t>J'ai aussi beaucoup aimé la façon dont l'auteur à écrit ce livre. Car il y a beaucoup de dialogue. J'aime beaucoup lorsque on dit les pensées des personnages. C'est très </a:t>
            </a:r>
            <a:r>
              <a:rPr lang="fr-FR" sz="2400" i="1" dirty="0" err="1" smtClean="0">
                <a:latin typeface="Times New Roman" pitchFamily="18" charset="0"/>
                <a:cs typeface="Times New Roman" pitchFamily="18" charset="0"/>
              </a:rPr>
              <a:t>intérréssant</a:t>
            </a:r>
            <a:r>
              <a:rPr lang="fr-FR" sz="2400" i="1" dirty="0" smtClean="0">
                <a:latin typeface="Times New Roman" pitchFamily="18" charset="0"/>
                <a:cs typeface="Times New Roman" pitchFamily="18" charset="0"/>
              </a:rPr>
              <a:t>. Sa permet vraiment de se mettre dans leur peau, et même dans leur tête. J'aime aussi le </a:t>
            </a:r>
            <a:r>
              <a:rPr lang="fr-FR" sz="2400" i="1" dirty="0" err="1" smtClean="0">
                <a:latin typeface="Times New Roman" pitchFamily="18" charset="0"/>
                <a:cs typeface="Times New Roman" pitchFamily="18" charset="0"/>
              </a:rPr>
              <a:t>language</a:t>
            </a:r>
            <a:r>
              <a:rPr lang="fr-FR" sz="2400" i="1" dirty="0" smtClean="0">
                <a:latin typeface="Times New Roman" pitchFamily="18" charset="0"/>
                <a:cs typeface="Times New Roman" pitchFamily="18" charset="0"/>
              </a:rPr>
              <a:t> qu'il utilise, (sa me fait pensé au mien </a:t>
            </a:r>
            <a:r>
              <a:rPr lang="fr-FR" sz="2400" i="1" dirty="0" smtClean="0">
                <a:latin typeface="Times New Roman" pitchFamily="18" charset="0"/>
                <a:cs typeface="Times New Roman" pitchFamily="18" charset="0"/>
                <a:sym typeface="Wingdings"/>
              </a:rPr>
              <a:t></a:t>
            </a:r>
            <a:r>
              <a:rPr lang="fr-FR" sz="2400" i="1" dirty="0" smtClean="0">
                <a:latin typeface="Times New Roman" pitchFamily="18" charset="0"/>
                <a:cs typeface="Times New Roman" pitchFamily="18" charset="0"/>
              </a:rPr>
              <a:t>) comme celui des jeunes d'aujourd'hui. J'aime aussi le suspense qu'il y à la fin. On se demande si il va vraiment faire le Marathon de </a:t>
            </a:r>
            <a:r>
              <a:rPr lang="fr-FR" sz="2400" i="1" dirty="0" err="1" smtClean="0">
                <a:latin typeface="Times New Roman" pitchFamily="18" charset="0"/>
                <a:cs typeface="Times New Roman" pitchFamily="18" charset="0"/>
              </a:rPr>
              <a:t>Londre</a:t>
            </a:r>
            <a:r>
              <a:rPr lang="fr-FR" sz="2400" i="1" dirty="0" smtClean="0">
                <a:latin typeface="Times New Roman" pitchFamily="18" charset="0"/>
                <a:cs typeface="Times New Roman" pitchFamily="18" charset="0"/>
              </a:rPr>
              <a:t> avec Jodie.</a:t>
            </a:r>
            <a:endParaRPr lang="fr-BE" sz="2400" dirty="0">
              <a:latin typeface="Times New Roman" pitchFamily="18" charset="0"/>
              <a:cs typeface="Times New Roman" pitchFamily="18" charset="0"/>
            </a:endParaRPr>
          </a:p>
        </p:txBody>
      </p:sp>
      <p:sp>
        <p:nvSpPr>
          <p:cNvPr id="3" name="Rectangle 1"/>
          <p:cNvSpPr>
            <a:spLocks noChangeArrowheads="1"/>
          </p:cNvSpPr>
          <p:nvPr/>
        </p:nvSpPr>
        <p:spPr bwMode="auto">
          <a:xfrm>
            <a:off x="0" y="5214950"/>
            <a:ext cx="9144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u="sng" dirty="0" smtClean="0">
                <a:solidFill>
                  <a:schemeClr val="accent1">
                    <a:lumMod val="50000"/>
                  </a:schemeClr>
                </a:solidFill>
                <a:latin typeface="Comic Sans MS" pitchFamily="66" charset="0"/>
              </a:rPr>
              <a:t>L'avis de Diana</a:t>
            </a:r>
            <a:endParaRPr lang="fr-BE" sz="2400" u="sng" dirty="0" smtClean="0">
              <a:solidFill>
                <a:schemeClr val="accent1">
                  <a:lumMod val="50000"/>
                </a:schemeClr>
              </a:solidFill>
              <a:latin typeface="Comic Sans MS" pitchFamily="66" charset="0"/>
            </a:endParaRPr>
          </a:p>
          <a:p>
            <a:pPr algn="just"/>
            <a:r>
              <a:rPr lang="fr-FR" sz="2400" dirty="0" smtClean="0">
                <a:solidFill>
                  <a:schemeClr val="accent1">
                    <a:lumMod val="50000"/>
                  </a:schemeClr>
                </a:solidFill>
                <a:latin typeface="Comic Sans MS" pitchFamily="66" charset="0"/>
              </a:rPr>
              <a:t>C'est une bonne critique car elle est complète et bien expliquée. Seul point négatif : les nombreuses fautes d'orthographe.</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729</Words>
  <Application>Microsoft Office PowerPoint</Application>
  <PresentationFormat>Affichage à l'écran (4:3)</PresentationFormat>
  <Paragraphs>33</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Diapositive 1</vt:lpstr>
      <vt:lpstr>Diapositive 2</vt:lpstr>
      <vt:lpstr>Diapositive 3</vt:lpstr>
      <vt:lpstr>Diapositive 4</vt:lpstr>
      <vt:lpstr>Diapositive 5</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49</cp:revision>
  <dcterms:created xsi:type="dcterms:W3CDTF">2014-09-20T13:08:32Z</dcterms:created>
  <dcterms:modified xsi:type="dcterms:W3CDTF">2014-12-31T12:15:34Z</dcterms:modified>
</cp:coreProperties>
</file>