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1E2-C9F8-4761-9588-81009EE07682}" type="datetimeFigureOut">
              <a:rPr lang="fr-FR" smtClean="0"/>
              <a:t>01/10/2014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012A-D628-4F96-83F7-1DF36A7E77A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1E2-C9F8-4761-9588-81009EE07682}" type="datetimeFigureOut">
              <a:rPr lang="fr-FR" smtClean="0"/>
              <a:t>01/10/2014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012A-D628-4F96-83F7-1DF36A7E77A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1E2-C9F8-4761-9588-81009EE07682}" type="datetimeFigureOut">
              <a:rPr lang="fr-FR" smtClean="0"/>
              <a:t>01/10/2014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012A-D628-4F96-83F7-1DF36A7E77A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1E2-C9F8-4761-9588-81009EE07682}" type="datetimeFigureOut">
              <a:rPr lang="fr-FR" smtClean="0"/>
              <a:t>01/10/2014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012A-D628-4F96-83F7-1DF36A7E77A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1E2-C9F8-4761-9588-81009EE07682}" type="datetimeFigureOut">
              <a:rPr lang="fr-FR" smtClean="0"/>
              <a:t>01/10/2014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012A-D628-4F96-83F7-1DF36A7E77A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1E2-C9F8-4761-9588-81009EE07682}" type="datetimeFigureOut">
              <a:rPr lang="fr-FR" smtClean="0"/>
              <a:t>01/10/2014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012A-D628-4F96-83F7-1DF36A7E77A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1E2-C9F8-4761-9588-81009EE07682}" type="datetimeFigureOut">
              <a:rPr lang="fr-FR" smtClean="0"/>
              <a:t>01/10/2014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012A-D628-4F96-83F7-1DF36A7E77A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1E2-C9F8-4761-9588-81009EE07682}" type="datetimeFigureOut">
              <a:rPr lang="fr-FR" smtClean="0"/>
              <a:t>01/10/2014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012A-D628-4F96-83F7-1DF36A7E77A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1E2-C9F8-4761-9588-81009EE07682}" type="datetimeFigureOut">
              <a:rPr lang="fr-FR" smtClean="0"/>
              <a:t>01/10/2014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012A-D628-4F96-83F7-1DF36A7E77A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1E2-C9F8-4761-9588-81009EE07682}" type="datetimeFigureOut">
              <a:rPr lang="fr-FR" smtClean="0"/>
              <a:t>01/10/2014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012A-D628-4F96-83F7-1DF36A7E77A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1E2-C9F8-4761-9588-81009EE07682}" type="datetimeFigureOut">
              <a:rPr lang="fr-FR" smtClean="0"/>
              <a:t>01/10/2014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012A-D628-4F96-83F7-1DF36A7E77A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0E1E2-C9F8-4761-9588-81009EE07682}" type="datetimeFigureOut">
              <a:rPr lang="fr-FR" smtClean="0"/>
              <a:t>01/10/2014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4012A-D628-4F96-83F7-1DF36A7E77AB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451" y="2875002"/>
            <a:ext cx="91090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 smtClean="0"/>
              <a:t>Les verbes du 2</a:t>
            </a:r>
            <a:r>
              <a:rPr lang="fr-FR" sz="6600" baseline="30000" dirty="0" smtClean="0"/>
              <a:t>ème</a:t>
            </a:r>
            <a:r>
              <a:rPr lang="fr-FR" sz="6600" dirty="0" smtClean="0"/>
              <a:t> groupe</a:t>
            </a:r>
            <a:endParaRPr lang="fr-BE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maigrircomment.com/wp-content/uploads/2013-11-11/repas-pour-maigri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5" y="2381256"/>
            <a:ext cx="2085975" cy="190500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1000100" y="142852"/>
            <a:ext cx="2260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err="1" smtClean="0">
                <a:solidFill>
                  <a:srgbClr val="FF0000"/>
                </a:solidFill>
              </a:rPr>
              <a:t>Ind</a:t>
            </a:r>
            <a:r>
              <a:rPr lang="fr-FR" sz="2400" u="sng" dirty="0" smtClean="0">
                <a:solidFill>
                  <a:srgbClr val="FF0000"/>
                </a:solidFill>
              </a:rPr>
              <a:t>. présent</a:t>
            </a:r>
          </a:p>
          <a:p>
            <a:r>
              <a:rPr lang="fr-FR" sz="2400" dirty="0" smtClean="0"/>
              <a:t>Je maigris</a:t>
            </a:r>
          </a:p>
          <a:p>
            <a:r>
              <a:rPr lang="fr-FR" sz="2400" dirty="0" smtClean="0"/>
              <a:t>Elles maigrissent</a:t>
            </a:r>
            <a:endParaRPr lang="fr-BE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000100" y="1571612"/>
            <a:ext cx="2228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err="1" smtClean="0">
                <a:solidFill>
                  <a:srgbClr val="FF0000"/>
                </a:solidFill>
              </a:rPr>
              <a:t>Ind</a:t>
            </a:r>
            <a:r>
              <a:rPr lang="fr-FR" sz="2400" u="sng" dirty="0" smtClean="0">
                <a:solidFill>
                  <a:srgbClr val="FF0000"/>
                </a:solidFill>
              </a:rPr>
              <a:t>. imparfait</a:t>
            </a:r>
          </a:p>
          <a:p>
            <a:r>
              <a:rPr lang="fr-FR" sz="2400" dirty="0" smtClean="0"/>
              <a:t>Il maigrissait</a:t>
            </a:r>
          </a:p>
          <a:p>
            <a:r>
              <a:rPr lang="fr-FR" sz="2400" dirty="0" smtClean="0"/>
              <a:t>Vous maigrissiez</a:t>
            </a:r>
            <a:endParaRPr lang="fr-BE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000100" y="3000372"/>
            <a:ext cx="2326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err="1" smtClean="0">
                <a:solidFill>
                  <a:srgbClr val="FF0000"/>
                </a:solidFill>
              </a:rPr>
              <a:t>Ind</a:t>
            </a:r>
            <a:r>
              <a:rPr lang="fr-FR" sz="2400" u="sng" dirty="0" smtClean="0">
                <a:solidFill>
                  <a:srgbClr val="FF0000"/>
                </a:solidFill>
              </a:rPr>
              <a:t>. passé simple</a:t>
            </a:r>
          </a:p>
          <a:p>
            <a:r>
              <a:rPr lang="fr-FR" sz="2400" dirty="0" smtClean="0"/>
              <a:t>Tu maigris</a:t>
            </a:r>
          </a:p>
          <a:p>
            <a:r>
              <a:rPr lang="fr-FR" sz="2400" dirty="0" smtClean="0"/>
              <a:t>Nous maigrîmes</a:t>
            </a:r>
            <a:endParaRPr lang="fr-BE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1000100" y="4429132"/>
            <a:ext cx="2250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err="1" smtClean="0">
                <a:solidFill>
                  <a:srgbClr val="FF0000"/>
                </a:solidFill>
              </a:rPr>
              <a:t>Ind</a:t>
            </a:r>
            <a:r>
              <a:rPr lang="fr-FR" sz="2400" u="sng" dirty="0" smtClean="0">
                <a:solidFill>
                  <a:srgbClr val="FF0000"/>
                </a:solidFill>
              </a:rPr>
              <a:t>. futur simple</a:t>
            </a:r>
          </a:p>
          <a:p>
            <a:r>
              <a:rPr lang="fr-FR" sz="2400" dirty="0" smtClean="0"/>
              <a:t>Je maigrirai</a:t>
            </a:r>
          </a:p>
          <a:p>
            <a:r>
              <a:rPr lang="fr-FR" sz="2400" dirty="0" smtClean="0"/>
              <a:t>Vous maigrirez</a:t>
            </a:r>
            <a:endParaRPr lang="fr-BE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1000100" y="5884151"/>
            <a:ext cx="1596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>
                <a:solidFill>
                  <a:srgbClr val="FF0000"/>
                </a:solidFill>
              </a:rPr>
              <a:t>Inf. présent</a:t>
            </a:r>
          </a:p>
          <a:p>
            <a:r>
              <a:rPr lang="fr-FR" sz="2400" dirty="0" smtClean="0"/>
              <a:t>Maigrir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246118" y="142852"/>
            <a:ext cx="2738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err="1" smtClean="0">
                <a:solidFill>
                  <a:srgbClr val="FF0000"/>
                </a:solidFill>
              </a:rPr>
              <a:t>Ind</a:t>
            </a:r>
            <a:r>
              <a:rPr lang="fr-FR" sz="2400" u="sng" dirty="0" smtClean="0">
                <a:solidFill>
                  <a:srgbClr val="FF0000"/>
                </a:solidFill>
              </a:rPr>
              <a:t>. passé composé</a:t>
            </a:r>
          </a:p>
          <a:p>
            <a:r>
              <a:rPr lang="fr-FR" sz="2400" dirty="0" smtClean="0"/>
              <a:t>J'ai nourri</a:t>
            </a:r>
          </a:p>
          <a:p>
            <a:r>
              <a:rPr lang="fr-FR" sz="2400" dirty="0" smtClean="0"/>
              <a:t>Elles ont nourri</a:t>
            </a:r>
            <a:endParaRPr lang="fr-BE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246118" y="1571612"/>
            <a:ext cx="2738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err="1" smtClean="0">
                <a:solidFill>
                  <a:srgbClr val="FF0000"/>
                </a:solidFill>
              </a:rPr>
              <a:t>Ind</a:t>
            </a:r>
            <a:r>
              <a:rPr lang="fr-FR" sz="2400" u="sng" dirty="0" smtClean="0">
                <a:solidFill>
                  <a:srgbClr val="FF0000"/>
                </a:solidFill>
              </a:rPr>
              <a:t>. plus-que-parfait</a:t>
            </a:r>
          </a:p>
          <a:p>
            <a:r>
              <a:rPr lang="fr-FR" sz="2400" dirty="0" smtClean="0"/>
              <a:t>Il avait nourri</a:t>
            </a:r>
          </a:p>
          <a:p>
            <a:r>
              <a:rPr lang="fr-FR" sz="2400" dirty="0" smtClean="0"/>
              <a:t>Vous aviez nourri</a:t>
            </a:r>
            <a:endParaRPr lang="fr-BE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246118" y="3000372"/>
            <a:ext cx="2728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err="1" smtClean="0">
                <a:solidFill>
                  <a:srgbClr val="FF0000"/>
                </a:solidFill>
              </a:rPr>
              <a:t>Ind</a:t>
            </a:r>
            <a:r>
              <a:rPr lang="fr-FR" sz="2400" u="sng" dirty="0" smtClean="0">
                <a:solidFill>
                  <a:srgbClr val="FF0000"/>
                </a:solidFill>
              </a:rPr>
              <a:t>. passé antérieur</a:t>
            </a:r>
          </a:p>
          <a:p>
            <a:r>
              <a:rPr lang="fr-FR" sz="2400" dirty="0" smtClean="0"/>
              <a:t>Tu eus nourri</a:t>
            </a:r>
          </a:p>
          <a:p>
            <a:r>
              <a:rPr lang="fr-FR" sz="2400" dirty="0" smtClean="0"/>
              <a:t>Nous eûmes nourri</a:t>
            </a:r>
            <a:endParaRPr lang="fr-BE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246118" y="4443249"/>
            <a:ext cx="2589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err="1" smtClean="0">
                <a:solidFill>
                  <a:srgbClr val="FF0000"/>
                </a:solidFill>
              </a:rPr>
              <a:t>Ind</a:t>
            </a:r>
            <a:r>
              <a:rPr lang="fr-FR" sz="2400" u="sng" dirty="0" smtClean="0">
                <a:solidFill>
                  <a:srgbClr val="FF0000"/>
                </a:solidFill>
              </a:rPr>
              <a:t>. futur antérieur</a:t>
            </a:r>
          </a:p>
          <a:p>
            <a:r>
              <a:rPr lang="fr-FR" sz="2400" dirty="0" smtClean="0"/>
              <a:t>J'aurai nourri</a:t>
            </a:r>
          </a:p>
          <a:p>
            <a:r>
              <a:rPr lang="fr-FR" sz="2400" dirty="0" smtClean="0"/>
              <a:t>Vous aurez nourri</a:t>
            </a:r>
            <a:endParaRPr lang="fr-BE" sz="2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246118" y="5884151"/>
            <a:ext cx="1673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>
                <a:solidFill>
                  <a:srgbClr val="FF0000"/>
                </a:solidFill>
              </a:rPr>
              <a:t>Inf. passé</a:t>
            </a:r>
          </a:p>
          <a:p>
            <a:r>
              <a:rPr lang="fr-FR" sz="2400" dirty="0" smtClean="0"/>
              <a:t>Avoir nourri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00100" y="142852"/>
            <a:ext cx="2462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>
                <a:solidFill>
                  <a:srgbClr val="FF0000"/>
                </a:solidFill>
              </a:rPr>
              <a:t>Subj. présent</a:t>
            </a:r>
          </a:p>
          <a:p>
            <a:r>
              <a:rPr lang="fr-FR" sz="2400" dirty="0" smtClean="0"/>
              <a:t>Que j'obéisse</a:t>
            </a:r>
          </a:p>
          <a:p>
            <a:r>
              <a:rPr lang="fr-FR" sz="2400" dirty="0" smtClean="0"/>
              <a:t>Qu'elles obéissent</a:t>
            </a:r>
            <a:endParaRPr lang="fr-BE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000100" y="1571612"/>
            <a:ext cx="2010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>
                <a:solidFill>
                  <a:srgbClr val="FF0000"/>
                </a:solidFill>
              </a:rPr>
              <a:t>Subj. imparfait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00100" y="3000372"/>
            <a:ext cx="1769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>
                <a:solidFill>
                  <a:srgbClr val="FF0000"/>
                </a:solidFill>
              </a:rPr>
              <a:t>Imp. présent</a:t>
            </a:r>
          </a:p>
          <a:p>
            <a:r>
              <a:rPr lang="fr-FR" sz="2400" dirty="0" smtClean="0"/>
              <a:t>Obéis</a:t>
            </a:r>
          </a:p>
          <a:p>
            <a:r>
              <a:rPr lang="fr-FR" sz="2400" dirty="0" smtClean="0"/>
              <a:t>Obéissons</a:t>
            </a:r>
            <a:endParaRPr lang="fr-BE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1000100" y="4429132"/>
            <a:ext cx="1961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err="1" smtClean="0">
                <a:solidFill>
                  <a:srgbClr val="FF0000"/>
                </a:solidFill>
              </a:rPr>
              <a:t>Cond</a:t>
            </a:r>
            <a:r>
              <a:rPr lang="fr-FR" sz="2400" u="sng" dirty="0" smtClean="0">
                <a:solidFill>
                  <a:srgbClr val="FF0000"/>
                </a:solidFill>
              </a:rPr>
              <a:t>. présent</a:t>
            </a:r>
          </a:p>
          <a:p>
            <a:r>
              <a:rPr lang="fr-FR" sz="2400" dirty="0" smtClean="0"/>
              <a:t>J'obéirais</a:t>
            </a:r>
          </a:p>
          <a:p>
            <a:r>
              <a:rPr lang="fr-FR" sz="2400" dirty="0" smtClean="0"/>
              <a:t>Vous obéiriez</a:t>
            </a:r>
            <a:endParaRPr lang="fr-BE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1000100" y="5884151"/>
            <a:ext cx="1794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>
                <a:solidFill>
                  <a:srgbClr val="FF0000"/>
                </a:solidFill>
              </a:rPr>
              <a:t>Part. présent</a:t>
            </a:r>
          </a:p>
          <a:p>
            <a:r>
              <a:rPr lang="fr-FR" sz="2400" dirty="0" smtClean="0"/>
              <a:t>Obéissant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246118" y="142852"/>
            <a:ext cx="273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>
                <a:solidFill>
                  <a:srgbClr val="FF0000"/>
                </a:solidFill>
              </a:rPr>
              <a:t>Subj.  passé</a:t>
            </a:r>
          </a:p>
          <a:p>
            <a:r>
              <a:rPr lang="fr-FR" sz="2400" dirty="0" smtClean="0"/>
              <a:t>Que j'aie pourri</a:t>
            </a:r>
          </a:p>
          <a:p>
            <a:r>
              <a:rPr lang="fr-FR" sz="2400" dirty="0" smtClean="0"/>
              <a:t>Qu'elles aient pourri</a:t>
            </a:r>
            <a:endParaRPr lang="fr-BE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246118" y="1571612"/>
            <a:ext cx="2876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>
                <a:solidFill>
                  <a:srgbClr val="FF0000"/>
                </a:solidFill>
              </a:rPr>
              <a:t>Subj. plus-que-parfait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246118" y="3000372"/>
            <a:ext cx="177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>
                <a:solidFill>
                  <a:srgbClr val="FF0000"/>
                </a:solidFill>
              </a:rPr>
              <a:t>Imp. passé</a:t>
            </a:r>
          </a:p>
          <a:p>
            <a:r>
              <a:rPr lang="fr-FR" sz="2400" dirty="0" smtClean="0"/>
              <a:t>Aie pourri</a:t>
            </a:r>
          </a:p>
          <a:p>
            <a:r>
              <a:rPr lang="fr-FR" sz="2400" dirty="0" smtClean="0"/>
              <a:t>Ayons pourri</a:t>
            </a:r>
            <a:endParaRPr lang="fr-BE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246118" y="4443249"/>
            <a:ext cx="2459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err="1" smtClean="0">
                <a:solidFill>
                  <a:srgbClr val="FF0000"/>
                </a:solidFill>
              </a:rPr>
              <a:t>Cond</a:t>
            </a:r>
            <a:r>
              <a:rPr lang="fr-FR" sz="2400" u="sng" dirty="0" smtClean="0">
                <a:solidFill>
                  <a:srgbClr val="FF0000"/>
                </a:solidFill>
              </a:rPr>
              <a:t>. passé</a:t>
            </a:r>
          </a:p>
          <a:p>
            <a:r>
              <a:rPr lang="fr-FR" sz="2400" dirty="0" smtClean="0"/>
              <a:t>J'aurais pourri</a:t>
            </a:r>
          </a:p>
          <a:p>
            <a:r>
              <a:rPr lang="fr-FR" sz="2400" dirty="0" smtClean="0"/>
              <a:t>Vous auriez </a:t>
            </a:r>
            <a:r>
              <a:rPr lang="fr-FR" sz="2400" dirty="0"/>
              <a:t>p</a:t>
            </a:r>
            <a:r>
              <a:rPr lang="fr-FR" sz="2400" dirty="0" smtClean="0"/>
              <a:t>ourri</a:t>
            </a:r>
            <a:endParaRPr lang="fr-BE" sz="2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246118" y="5884151"/>
            <a:ext cx="2767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>
                <a:solidFill>
                  <a:srgbClr val="FF0000"/>
                </a:solidFill>
              </a:rPr>
              <a:t>Part. passé</a:t>
            </a:r>
          </a:p>
          <a:p>
            <a:r>
              <a:rPr lang="fr-FR" sz="2400" dirty="0" smtClean="0"/>
              <a:t>Ayant pourri / pourri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1406" y="824195"/>
            <a:ext cx="7664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Il a trompé perfidement</a:t>
            </a:r>
            <a:r>
              <a:rPr lang="fr-FR" sz="2400" dirty="0" smtClean="0"/>
              <a:t>		TRAHIR	Il a trahi</a:t>
            </a:r>
            <a:endParaRPr lang="fr-BE" sz="2400" dirty="0"/>
          </a:p>
        </p:txBody>
      </p:sp>
      <p:sp>
        <p:nvSpPr>
          <p:cNvPr id="3" name="ZoneTexte 2"/>
          <p:cNvSpPr txBox="1"/>
          <p:nvPr/>
        </p:nvSpPr>
        <p:spPr>
          <a:xfrm>
            <a:off x="86582" y="1324261"/>
            <a:ext cx="8138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Je l'informerai		</a:t>
            </a:r>
            <a:r>
              <a:rPr lang="fr-FR" sz="2400" dirty="0" smtClean="0"/>
              <a:t>		AVERTIR	Je l'avertirai</a:t>
            </a:r>
            <a:endParaRPr lang="fr-BE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86582" y="1824327"/>
            <a:ext cx="893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Vous avaliez tout rapidement</a:t>
            </a:r>
            <a:r>
              <a:rPr lang="fr-FR" sz="2400" dirty="0" smtClean="0"/>
              <a:t>		ENGLOUTIR	Vous engloutissiez</a:t>
            </a:r>
            <a:endParaRPr lang="fr-BE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86582" y="2324393"/>
            <a:ext cx="7999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J'eus incliné la trajectoire</a:t>
            </a:r>
            <a:r>
              <a:rPr lang="fr-FR" sz="2400" dirty="0" smtClean="0"/>
              <a:t>		FLECHIR	J'eus fléchi</a:t>
            </a:r>
            <a:endParaRPr lang="fr-BE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86582" y="2824459"/>
            <a:ext cx="854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Tu aurais fait quelques sauts</a:t>
            </a:r>
            <a:r>
              <a:rPr lang="fr-FR" sz="2400" dirty="0" smtClean="0"/>
              <a:t>		BONDIR	Tu aurais bondi</a:t>
            </a:r>
            <a:endParaRPr lang="fr-BE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86582" y="3324525"/>
            <a:ext cx="8469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Elles tremblèrent de crainte</a:t>
            </a:r>
            <a:r>
              <a:rPr lang="fr-FR" sz="2400" dirty="0" smtClean="0"/>
              <a:t>		FREMIR	Elles frémirent</a:t>
            </a:r>
            <a:endParaRPr lang="fr-BE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86582" y="3824591"/>
            <a:ext cx="9217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Que nous obtempérions</a:t>
            </a:r>
            <a:r>
              <a:rPr lang="fr-FR" sz="2400" dirty="0" smtClean="0"/>
              <a:t>		OBEIR		Que nous obéissions</a:t>
            </a:r>
            <a:endParaRPr lang="fr-BE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86582" y="4324657"/>
            <a:ext cx="8437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J'aurai décoré		</a:t>
            </a:r>
            <a:r>
              <a:rPr lang="fr-FR" sz="2400" dirty="0" smtClean="0"/>
              <a:t>		EMBELLIR	J'aurai embelli</a:t>
            </a:r>
            <a:endParaRPr lang="fr-BE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86582" y="4824723"/>
            <a:ext cx="8843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Elle avait partagé leur douleur</a:t>
            </a:r>
            <a:r>
              <a:rPr lang="fr-FR" sz="2400" dirty="0" smtClean="0"/>
              <a:t>	COMPATIR	Elle avait compati</a:t>
            </a:r>
            <a:endParaRPr lang="fr-BE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6582" y="5324789"/>
            <a:ext cx="8031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Allez plus lentement	</a:t>
            </a:r>
            <a:r>
              <a:rPr lang="fr-FR" sz="2400" dirty="0" smtClean="0"/>
              <a:t>		RALENTIR	Ralentissez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1406" y="824195"/>
            <a:ext cx="8389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Ils sortiraient brusquement	</a:t>
            </a:r>
            <a:r>
              <a:rPr lang="fr-FR" sz="2400" dirty="0" smtClean="0"/>
              <a:t>	SURGIR	Ils surgiraient</a:t>
            </a:r>
            <a:endParaRPr lang="fr-BE" sz="2400" dirty="0"/>
          </a:p>
        </p:txBody>
      </p:sp>
      <p:sp>
        <p:nvSpPr>
          <p:cNvPr id="3" name="ZoneTexte 2"/>
          <p:cNvSpPr txBox="1"/>
          <p:nvPr/>
        </p:nvSpPr>
        <p:spPr>
          <a:xfrm>
            <a:off x="86582" y="1324261"/>
            <a:ext cx="9020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Nous détruisons entièrement		</a:t>
            </a:r>
            <a:r>
              <a:rPr lang="fr-FR" sz="2400" dirty="0" smtClean="0"/>
              <a:t>ANEANTIR	Nous anéantissons</a:t>
            </a:r>
            <a:endParaRPr lang="fr-BE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86582" y="1824327"/>
            <a:ext cx="8416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Tu partagerais équitablement</a:t>
            </a:r>
            <a:r>
              <a:rPr lang="fr-FR" sz="2400" dirty="0" smtClean="0"/>
              <a:t>		REPARTIR	Tu répartirais</a:t>
            </a:r>
            <a:endParaRPr lang="fr-BE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86582" y="2324393"/>
            <a:ext cx="8918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Qu'elles aient succombé</a:t>
            </a:r>
            <a:r>
              <a:rPr lang="fr-FR" sz="2400" dirty="0" smtClean="0"/>
              <a:t>		PERIR		Qu'elles aient péri</a:t>
            </a:r>
            <a:endParaRPr lang="fr-BE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86582" y="2824459"/>
            <a:ext cx="89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Vous transformiez	</a:t>
            </a:r>
            <a:r>
              <a:rPr lang="fr-FR" sz="2400" dirty="0" smtClean="0"/>
              <a:t>		CONVERTIR	Vous convertissiez</a:t>
            </a:r>
            <a:endParaRPr lang="fr-BE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86582" y="3324525"/>
            <a:ext cx="818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On a poussé des cris comme des …</a:t>
            </a:r>
            <a:r>
              <a:rPr lang="fr-FR" sz="2400" dirty="0" smtClean="0"/>
              <a:t>	MUGIR		On a mugi</a:t>
            </a:r>
            <a:endParaRPr lang="fr-BE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86582" y="3824591"/>
            <a:ext cx="863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Je distrayais</a:t>
            </a:r>
            <a:r>
              <a:rPr lang="fr-FR" sz="2400" dirty="0" smtClean="0"/>
              <a:t>				DIVERTIR	Je divertissais</a:t>
            </a:r>
            <a:endParaRPr lang="fr-BE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86582" y="4324657"/>
            <a:ext cx="7868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Joignant		</a:t>
            </a:r>
            <a:r>
              <a:rPr lang="fr-FR" sz="2400" dirty="0" smtClean="0"/>
              <a:t>		UNIR		Unissant</a:t>
            </a:r>
            <a:endParaRPr lang="fr-BE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86582" y="4824723"/>
            <a:ext cx="771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Aie attrapé			</a:t>
            </a:r>
            <a:r>
              <a:rPr lang="fr-FR" sz="2400" dirty="0" smtClean="0"/>
              <a:t>	SAISIR		Aie saisi</a:t>
            </a:r>
            <a:endParaRPr lang="fr-BE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6582" y="5324789"/>
            <a:ext cx="8652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Ils enterreront		</a:t>
            </a:r>
            <a:r>
              <a:rPr lang="fr-FR" sz="2400" dirty="0" smtClean="0"/>
              <a:t>		ENSEVELIR	Ils enseveliront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205</Words>
  <Application>Microsoft Office PowerPoint</Application>
  <PresentationFormat>Affichage à l'écran 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Gau</dc:creator>
  <cp:lastModifiedBy>Gau</cp:lastModifiedBy>
  <cp:revision>6</cp:revision>
  <dcterms:created xsi:type="dcterms:W3CDTF">2014-10-01T14:25:03Z</dcterms:created>
  <dcterms:modified xsi:type="dcterms:W3CDTF">2014-10-01T15:39:33Z</dcterms:modified>
</cp:coreProperties>
</file>