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2" r:id="rId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94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3FAD3C7F-5D6C-44A4-AB05-FB787CBC4DEB}" type="datetimeFigureOut">
              <a:rPr lang="fr-FR" smtClean="0"/>
              <a:pPr/>
              <a:t>24/02/2015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3FAD3C7F-5D6C-44A4-AB05-FB787CBC4DEB}" type="datetimeFigureOut">
              <a:rPr lang="fr-FR" smtClean="0"/>
              <a:pPr/>
              <a:t>24/02/2015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3FAD3C7F-5D6C-44A4-AB05-FB787CBC4DEB}" type="datetimeFigureOut">
              <a:rPr lang="fr-FR" smtClean="0"/>
              <a:pPr/>
              <a:t>24/02/2015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3FAD3C7F-5D6C-44A4-AB05-FB787CBC4DEB}" type="datetimeFigureOut">
              <a:rPr lang="fr-FR" smtClean="0"/>
              <a:pPr/>
              <a:t>24/02/2015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3FAD3C7F-5D6C-44A4-AB05-FB787CBC4DEB}" type="datetimeFigureOut">
              <a:rPr lang="fr-FR" smtClean="0"/>
              <a:pPr/>
              <a:t>24/02/2015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3FAD3C7F-5D6C-44A4-AB05-FB787CBC4DEB}" type="datetimeFigureOut">
              <a:rPr lang="fr-FR" smtClean="0"/>
              <a:pPr/>
              <a:t>24/02/2015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3FAD3C7F-5D6C-44A4-AB05-FB787CBC4DEB}" type="datetimeFigureOut">
              <a:rPr lang="fr-FR" smtClean="0"/>
              <a:pPr/>
              <a:t>24/02/2015</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3FAD3C7F-5D6C-44A4-AB05-FB787CBC4DEB}" type="datetimeFigureOut">
              <a:rPr lang="fr-FR" smtClean="0"/>
              <a:pPr/>
              <a:t>24/02/2015</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FAD3C7F-5D6C-44A4-AB05-FB787CBC4DEB}" type="datetimeFigureOut">
              <a:rPr lang="fr-FR" smtClean="0"/>
              <a:pPr/>
              <a:t>24/02/2015</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3FAD3C7F-5D6C-44A4-AB05-FB787CBC4DEB}" type="datetimeFigureOut">
              <a:rPr lang="fr-FR" smtClean="0"/>
              <a:pPr/>
              <a:t>24/02/2015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3FAD3C7F-5D6C-44A4-AB05-FB787CBC4DEB}" type="datetimeFigureOut">
              <a:rPr lang="fr-FR" smtClean="0"/>
              <a:pPr/>
              <a:t>24/02/2015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AD3C7F-5D6C-44A4-AB05-FB787CBC4DEB}" type="datetimeFigureOut">
              <a:rPr lang="fr-FR" smtClean="0"/>
              <a:pPr/>
              <a:t>24/02/2015</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C186A9-9C6E-4FFC-A5F0-B5F7537D0AC4}"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85728"/>
            <a:ext cx="7772400" cy="1470025"/>
          </a:xfrm>
          <a:ln w="19050">
            <a:solidFill>
              <a:schemeClr val="tx1"/>
            </a:solidFill>
          </a:ln>
        </p:spPr>
        <p:txBody>
          <a:bodyPr/>
          <a:lstStyle/>
          <a:p>
            <a:r>
              <a:rPr lang="fr-FR" dirty="0" smtClean="0">
                <a:latin typeface="Monotype Corsiva" pitchFamily="66" charset="0"/>
              </a:rPr>
              <a:t>Correction des dictées</a:t>
            </a:r>
            <a:endParaRPr lang="fr-BE" dirty="0">
              <a:latin typeface="Monotype Corsiva" pitchFamily="66" charset="0"/>
            </a:endParaRPr>
          </a:p>
        </p:txBody>
      </p:sp>
      <p:sp>
        <p:nvSpPr>
          <p:cNvPr id="3" name="Sous-titre 2"/>
          <p:cNvSpPr>
            <a:spLocks noGrp="1"/>
          </p:cNvSpPr>
          <p:nvPr>
            <p:ph type="subTitle" idx="1"/>
          </p:nvPr>
        </p:nvSpPr>
        <p:spPr>
          <a:xfrm>
            <a:off x="642910" y="2041503"/>
            <a:ext cx="7786742" cy="815993"/>
          </a:xfrm>
        </p:spPr>
        <p:txBody>
          <a:bodyPr/>
          <a:lstStyle/>
          <a:p>
            <a:pPr algn="l"/>
            <a:r>
              <a:rPr lang="fr-FR" dirty="0" smtClean="0">
                <a:solidFill>
                  <a:schemeClr val="tx1"/>
                </a:solidFill>
                <a:latin typeface="Monotype Corsiva" pitchFamily="66" charset="0"/>
              </a:rPr>
              <a:t>1. </a:t>
            </a:r>
            <a:r>
              <a:rPr lang="fr-FR" u="sng" dirty="0" smtClean="0">
                <a:solidFill>
                  <a:schemeClr val="tx1"/>
                </a:solidFill>
                <a:latin typeface="Monotype Corsiva" pitchFamily="66" charset="0"/>
              </a:rPr>
              <a:t>No et moi</a:t>
            </a:r>
            <a:r>
              <a:rPr lang="fr-FR" dirty="0" smtClean="0">
                <a:solidFill>
                  <a:schemeClr val="tx1"/>
                </a:solidFill>
                <a:latin typeface="Monotype Corsiva" pitchFamily="66" charset="0"/>
              </a:rPr>
              <a:t> (10.09.14)</a:t>
            </a:r>
            <a:endParaRPr lang="fr-BE" u="sng" dirty="0">
              <a:solidFill>
                <a:schemeClr val="tx1"/>
              </a:solidFill>
              <a:latin typeface="Monotype Corsiva" pitchFamily="66" charset="0"/>
            </a:endParaRPr>
          </a:p>
        </p:txBody>
      </p:sp>
      <p:sp>
        <p:nvSpPr>
          <p:cNvPr id="4" name="Sous-titre 2"/>
          <p:cNvSpPr txBox="1">
            <a:spLocks/>
          </p:cNvSpPr>
          <p:nvPr/>
        </p:nvSpPr>
        <p:spPr>
          <a:xfrm>
            <a:off x="642910" y="2708920"/>
            <a:ext cx="7786742" cy="81599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3200" b="0" i="0" u="none" strike="noStrike" kern="1200" cap="none" spc="0" normalizeH="0" baseline="0" noProof="0" dirty="0" smtClean="0">
                <a:ln>
                  <a:noFill/>
                </a:ln>
                <a:solidFill>
                  <a:schemeClr val="tx1"/>
                </a:solidFill>
                <a:effectLst/>
                <a:uLnTx/>
                <a:uFillTx/>
                <a:latin typeface="Monotype Corsiva" pitchFamily="66" charset="0"/>
                <a:ea typeface="+mn-ea"/>
                <a:cs typeface="+mn-cs"/>
              </a:rPr>
              <a:t>2. </a:t>
            </a:r>
            <a:r>
              <a:rPr lang="fr-FR" sz="3200" u="sng" dirty="0" smtClean="0">
                <a:latin typeface="Monotype Corsiva" pitchFamily="66" charset="0"/>
              </a:rPr>
              <a:t>La dernière licorne</a:t>
            </a:r>
            <a:r>
              <a:rPr kumimoji="0" lang="fr-FR" sz="3200" b="0" i="0" u="none" strike="noStrike" kern="1200" cap="none" spc="0" normalizeH="0" baseline="0" noProof="0" dirty="0" smtClean="0">
                <a:ln>
                  <a:noFill/>
                </a:ln>
                <a:solidFill>
                  <a:schemeClr val="tx1"/>
                </a:solidFill>
                <a:effectLst/>
                <a:uLnTx/>
                <a:uFillTx/>
                <a:latin typeface="Monotype Corsiva" pitchFamily="66" charset="0"/>
                <a:ea typeface="+mn-ea"/>
                <a:cs typeface="+mn-cs"/>
              </a:rPr>
              <a:t> (20.10.14)</a:t>
            </a:r>
            <a:endParaRPr kumimoji="0" lang="fr-BE" sz="3200" b="0" i="0" u="sng" strike="noStrike" kern="1200" cap="none" spc="0" normalizeH="0" baseline="0" noProof="0" dirty="0">
              <a:ln>
                <a:noFill/>
              </a:ln>
              <a:solidFill>
                <a:schemeClr val="tx1"/>
              </a:solidFill>
              <a:effectLst/>
              <a:uLnTx/>
              <a:uFillTx/>
              <a:latin typeface="Monotype Corsiva" pitchFamily="66" charset="0"/>
              <a:ea typeface="+mn-ea"/>
              <a:cs typeface="+mn-cs"/>
            </a:endParaRPr>
          </a:p>
        </p:txBody>
      </p:sp>
      <p:sp>
        <p:nvSpPr>
          <p:cNvPr id="6" name="Sous-titre 2"/>
          <p:cNvSpPr txBox="1">
            <a:spLocks/>
          </p:cNvSpPr>
          <p:nvPr/>
        </p:nvSpPr>
        <p:spPr>
          <a:xfrm>
            <a:off x="611560" y="3356992"/>
            <a:ext cx="7786742" cy="81599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3200" b="0" i="0" u="none" strike="noStrike" kern="1200" cap="none" spc="0" normalizeH="0" baseline="0" noProof="0" dirty="0" smtClean="0">
                <a:ln>
                  <a:noFill/>
                </a:ln>
                <a:solidFill>
                  <a:schemeClr val="tx1"/>
                </a:solidFill>
                <a:effectLst/>
                <a:uLnTx/>
                <a:uFillTx/>
                <a:latin typeface="Monotype Corsiva" pitchFamily="66" charset="0"/>
                <a:ea typeface="+mn-ea"/>
                <a:cs typeface="+mn-cs"/>
              </a:rPr>
              <a:t>3. </a:t>
            </a:r>
            <a:r>
              <a:rPr lang="fr-FR" sz="3200" u="sng" noProof="0" dirty="0" smtClean="0">
                <a:latin typeface="Monotype Corsiva" pitchFamily="66" charset="0"/>
              </a:rPr>
              <a:t>Guadalquivir</a:t>
            </a:r>
            <a:r>
              <a:rPr kumimoji="0" lang="fr-FR" sz="3200" b="0" i="0" u="none" strike="noStrike" kern="1200" cap="none" spc="0" normalizeH="0" baseline="0" noProof="0" dirty="0" smtClean="0">
                <a:ln>
                  <a:noFill/>
                </a:ln>
                <a:solidFill>
                  <a:schemeClr val="tx1"/>
                </a:solidFill>
                <a:effectLst/>
                <a:uLnTx/>
                <a:uFillTx/>
                <a:latin typeface="Monotype Corsiva" pitchFamily="66" charset="0"/>
                <a:ea typeface="+mn-ea"/>
                <a:cs typeface="+mn-cs"/>
              </a:rPr>
              <a:t> (09.02.15)</a:t>
            </a:r>
            <a:endParaRPr kumimoji="0" lang="fr-BE" sz="3200" b="0" i="0" u="sng" strike="noStrike" kern="1200" cap="none" spc="0" normalizeH="0" baseline="0" noProof="0" dirty="0">
              <a:ln>
                <a:noFill/>
              </a:ln>
              <a:solidFill>
                <a:schemeClr val="tx1"/>
              </a:solidFill>
              <a:effectLst/>
              <a:uLnTx/>
              <a:uFillTx/>
              <a:latin typeface="Monotype Corsiva" pitchFamily="66" charset="0"/>
              <a:ea typeface="+mn-ea"/>
              <a:cs typeface="+mn-cs"/>
            </a:endParaRPr>
          </a:p>
        </p:txBody>
      </p:sp>
      <p:pic>
        <p:nvPicPr>
          <p:cNvPr id="7" name="Picture 2" descr="http://pmcdn.priceminister.com/photo/Guadalquivir-Livre-947014714_M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3764988"/>
            <a:ext cx="2571750" cy="25717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4" grpId="0" build="p"/>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voyagesenduo.com/italie/images/rome/rome_antique_carte_hispanie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980728"/>
            <a:ext cx="8409457" cy="49685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357190" y="-27384"/>
            <a:ext cx="8429652"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fr-FR" sz="3200" dirty="0" smtClean="0">
                <a:latin typeface="Monotype Corsiva" pitchFamily="66" charset="0"/>
              </a:rPr>
              <a:t>Là, face aux étoiles qui brillent au-dessus de moi, je reprends petit à petit mes esprits.</a:t>
            </a:r>
            <a:endParaRPr kumimoji="0" lang="fr-FR" altLang="zh-CN" sz="3200" b="0" i="0" u="none" strike="noStrike" cap="none" normalizeH="0" baseline="0" dirty="0" smtClean="0">
              <a:ln>
                <a:noFill/>
              </a:ln>
              <a:solidFill>
                <a:schemeClr val="tx1"/>
              </a:solidFill>
              <a:effectLst/>
              <a:latin typeface="Monotype Corsiva" pitchFamily="66" charset="0"/>
              <a:cs typeface="Arial" pitchFamily="34" charset="0"/>
            </a:endParaRPr>
          </a:p>
        </p:txBody>
      </p:sp>
      <p:sp>
        <p:nvSpPr>
          <p:cNvPr id="4" name="Rectangle 3"/>
          <p:cNvSpPr>
            <a:spLocks noChangeArrowheads="1"/>
          </p:cNvSpPr>
          <p:nvPr/>
        </p:nvSpPr>
        <p:spPr bwMode="auto">
          <a:xfrm>
            <a:off x="357190" y="473770"/>
            <a:ext cx="8429652"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fr-FR" sz="3200" dirty="0" smtClean="0">
                <a:latin typeface="Monotype Corsiva" pitchFamily="66" charset="0"/>
              </a:rPr>
              <a:t>					  Le choc de l'eau glacée et la noyade ont dissipé le voile rouge qui dansait devant mes yeux.</a:t>
            </a:r>
            <a:endParaRPr kumimoji="0" lang="fr-FR" altLang="zh-CN" sz="3200" b="0" i="0" u="none" strike="noStrike" cap="none" normalizeH="0" baseline="0" dirty="0" smtClean="0">
              <a:ln>
                <a:noFill/>
              </a:ln>
              <a:solidFill>
                <a:schemeClr val="tx1"/>
              </a:solidFill>
              <a:effectLst/>
              <a:latin typeface="Monotype Corsiva" pitchFamily="66" charset="0"/>
              <a:cs typeface="Arial" pitchFamily="34" charset="0"/>
            </a:endParaRPr>
          </a:p>
        </p:txBody>
      </p:sp>
      <p:sp>
        <p:nvSpPr>
          <p:cNvPr id="5" name="Rectangle 4"/>
          <p:cNvSpPr>
            <a:spLocks noChangeArrowheads="1"/>
          </p:cNvSpPr>
          <p:nvPr/>
        </p:nvSpPr>
        <p:spPr bwMode="auto">
          <a:xfrm>
            <a:off x="395536" y="1484784"/>
            <a:ext cx="8429652"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fr-FR" sz="3200" dirty="0" smtClean="0">
                <a:latin typeface="Monotype Corsiva" pitchFamily="66" charset="0"/>
              </a:rPr>
              <a:t>	      Sans cette chute dans le fleuve, nous serions toujours en train de nous battre, elle et moi.</a:t>
            </a:r>
            <a:endParaRPr kumimoji="0" lang="fr-FR" altLang="zh-CN" sz="3200" b="0" i="0" u="none" strike="noStrike" cap="none" normalizeH="0" baseline="0" dirty="0" smtClean="0">
              <a:ln>
                <a:noFill/>
              </a:ln>
              <a:solidFill>
                <a:schemeClr val="tx1"/>
              </a:solidFill>
              <a:effectLst/>
              <a:latin typeface="Monotype Corsiva" pitchFamily="66" charset="0"/>
              <a:cs typeface="Arial" pitchFamily="34" charset="0"/>
            </a:endParaRPr>
          </a:p>
        </p:txBody>
      </p:sp>
      <p:sp>
        <p:nvSpPr>
          <p:cNvPr id="6" name="Rectangle 5"/>
          <p:cNvSpPr>
            <a:spLocks noChangeArrowheads="1"/>
          </p:cNvSpPr>
          <p:nvPr/>
        </p:nvSpPr>
        <p:spPr bwMode="auto">
          <a:xfrm>
            <a:off x="395536" y="2432502"/>
            <a:ext cx="8429652"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fr-FR" sz="3200" dirty="0" smtClean="0">
                <a:latin typeface="Monotype Corsiva" pitchFamily="66" charset="0"/>
              </a:rPr>
              <a:t>Et peut-être que l'un de nous serait mort. Parce qu'on aurait pu continuer comme ça toute la nuit, jusqu'au petit matin. A se battre sans fin.</a:t>
            </a:r>
            <a:endParaRPr kumimoji="0" lang="fr-FR" altLang="zh-CN" sz="3200" b="0" i="0" u="none" strike="noStrike" cap="none" normalizeH="0" baseline="0" dirty="0" smtClean="0">
              <a:ln>
                <a:noFill/>
              </a:ln>
              <a:solidFill>
                <a:schemeClr val="tx1"/>
              </a:solidFill>
              <a:effectLst/>
              <a:latin typeface="Monotype Corsiva" pitchFamily="66" charset="0"/>
              <a:cs typeface="Arial" pitchFamily="34" charset="0"/>
            </a:endParaRPr>
          </a:p>
        </p:txBody>
      </p:sp>
      <p:sp>
        <p:nvSpPr>
          <p:cNvPr id="7" name="Rectangle 6"/>
          <p:cNvSpPr>
            <a:spLocks noChangeArrowheads="1"/>
          </p:cNvSpPr>
          <p:nvPr/>
        </p:nvSpPr>
        <p:spPr bwMode="auto">
          <a:xfrm>
            <a:off x="395536" y="3440614"/>
            <a:ext cx="8429652"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fr-FR" sz="3200" dirty="0" smtClean="0">
                <a:latin typeface="Monotype Corsiva" pitchFamily="66" charset="0"/>
              </a:rPr>
              <a:t>				    Et pas un de nous deux n'aurait abandonné, parce qu'on le sait maintenant : on est pareils tous les deux, écorchés l'un et l'autre.</a:t>
            </a:r>
            <a:endParaRPr kumimoji="0" lang="fr-FR" altLang="zh-CN" sz="3200" b="0" i="0" u="none" strike="noStrike" cap="none" normalizeH="0" baseline="0" dirty="0" smtClean="0">
              <a:ln>
                <a:noFill/>
              </a:ln>
              <a:solidFill>
                <a:schemeClr val="tx1"/>
              </a:solidFill>
              <a:effectLst/>
              <a:latin typeface="Monotype Corsiva" pitchFamily="66" charset="0"/>
              <a:cs typeface="Arial" pitchFamily="34" charset="0"/>
            </a:endParaRPr>
          </a:p>
        </p:txBody>
      </p:sp>
      <p:sp>
        <p:nvSpPr>
          <p:cNvPr id="8" name="Rectangle 7"/>
          <p:cNvSpPr>
            <a:spLocks noChangeArrowheads="1"/>
          </p:cNvSpPr>
          <p:nvPr/>
        </p:nvSpPr>
        <p:spPr bwMode="auto">
          <a:xfrm>
            <a:off x="323528" y="4869160"/>
            <a:ext cx="8429652"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fr-FR" sz="3200" dirty="0" smtClean="0">
                <a:latin typeface="Monotype Corsiva" pitchFamily="66" charset="0"/>
              </a:rPr>
              <a:t>Je réalise pourtant qu'elle vient de me sauver la vie. Alors ma main cherche la sienne et, comme un signe de paix, nos doigts se mêlent. Et le souffle court, l'un contre l'autre, nos corps se serrent pour se réchauffer.</a:t>
            </a:r>
            <a:endParaRPr kumimoji="0" lang="fr-FR" altLang="zh-CN" sz="3200" b="0" i="0" u="none" strike="noStrike" cap="none" normalizeH="0" baseline="0" dirty="0" smtClean="0">
              <a:ln>
                <a:noFill/>
              </a:ln>
              <a:solidFill>
                <a:schemeClr val="tx1"/>
              </a:solidFill>
              <a:effectLst/>
              <a:latin typeface="Monotype Corsiva" pitchFamily="66" charset="0"/>
              <a:cs typeface="Arial"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121</Words>
  <Application>Microsoft Office PowerPoint</Application>
  <PresentationFormat>Affichage à l'écran (4:3)</PresentationFormat>
  <Paragraphs>10</Paragraphs>
  <Slides>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vt:i4>
      </vt:variant>
    </vt:vector>
  </HeadingPairs>
  <TitlesOfParts>
    <vt:vector size="8" baseType="lpstr">
      <vt:lpstr>宋体</vt:lpstr>
      <vt:lpstr>Arial</vt:lpstr>
      <vt:lpstr>Calibri</vt:lpstr>
      <vt:lpstr>Monotype Corsiva</vt:lpstr>
      <vt:lpstr>Thème Office</vt:lpstr>
      <vt:lpstr>Correction des dictées</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Correction des dictées</dc:title>
  <dc:creator>Gau</dc:creator>
  <cp:lastModifiedBy>Gauthier Vanhove</cp:lastModifiedBy>
  <cp:revision>16</cp:revision>
  <dcterms:created xsi:type="dcterms:W3CDTF">2014-09-10T08:27:03Z</dcterms:created>
  <dcterms:modified xsi:type="dcterms:W3CDTF">2015-02-24T08:56:46Z</dcterms:modified>
</cp:coreProperties>
</file>