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24/11/2016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041503"/>
            <a:ext cx="7786742" cy="815993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1. </a:t>
            </a:r>
            <a:r>
              <a:rPr lang="fr-FR" u="sng" dirty="0" smtClean="0">
                <a:solidFill>
                  <a:schemeClr val="tx1"/>
                </a:solidFill>
                <a:latin typeface="Monotype Corsiva" pitchFamily="66" charset="0"/>
              </a:rPr>
              <a:t>No et moi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Monotype Corsiva" pitchFamily="66" charset="0"/>
              </a:rPr>
              <a:t>(30.09.16)</a:t>
            </a:r>
            <a:endParaRPr lang="fr-BE" u="sng" dirty="0">
              <a:solidFill>
                <a:schemeClr val="tx1"/>
              </a:solidFill>
              <a:latin typeface="Monotype Corsiva" pitchFamily="66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642910" y="2708920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2. </a:t>
            </a:r>
            <a:r>
              <a:rPr lang="fr-FR" sz="3200" u="sng" dirty="0" smtClean="0">
                <a:latin typeface="Monotype Corsiva" pitchFamily="66" charset="0"/>
              </a:rPr>
              <a:t>La dernière licorne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(25.10.16)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611560" y="3333087"/>
            <a:ext cx="7786742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>
                <a:latin typeface="Monotype Corsiva" pitchFamily="66" charset="0"/>
              </a:rPr>
              <a:t>3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smtClean="0">
                <a:latin typeface="Monotype Corsiva" pitchFamily="66" charset="0"/>
              </a:rPr>
              <a:t>Les mots en trop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5" name="Picture 2" descr="Résultat de recherche d'images pour &quot;pléonas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35" y="3553410"/>
            <a:ext cx="4343871" cy="25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332656"/>
            <a:ext cx="84296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Pour débuter, je vais commencer d’abord par un bref résumé de ce que les écologistes, s’ils se concertaient ensemble, pourraient placer en première priorité sur leur liste de mesures à prendre pour économiser l’énergie.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1576536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</a:t>
            </a:r>
            <a:r>
              <a:rPr lang="fr-FR" sz="2800" dirty="0" smtClean="0">
                <a:latin typeface="Monotype Corsiva" pitchFamily="66" charset="0"/>
              </a:rPr>
              <a:t>Un futur projet est à l’étude, mais nous n’en avons pas la preuve probante, la réalisation en a été si souvent différée à une date ultérieure sous de faux prétextes.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281751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Un hasard imprévu m’a fait savoir que quelqu’un a opposé son veto à cette idée.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pic>
        <p:nvPicPr>
          <p:cNvPr id="2050" name="Picture 2" descr="Résultat de recherche d'images pour &quot;pléonas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356992"/>
            <a:ext cx="419340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3200777"/>
            <a:ext cx="396044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</a:t>
            </a:r>
            <a:r>
              <a:rPr lang="fr-FR" sz="2800" dirty="0" smtClean="0">
                <a:latin typeface="Monotype Corsiva" pitchFamily="66" charset="0"/>
              </a:rPr>
              <a:t>	Au jour d’aujourd’hui nous redemandons de nouveau que soit préparé à l’avance un décret pour l’an prochain qui préconiserait l’anéantissement total du pléonasme.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79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HP</cp:lastModifiedBy>
  <cp:revision>25</cp:revision>
  <dcterms:created xsi:type="dcterms:W3CDTF">2014-09-10T08:27:03Z</dcterms:created>
  <dcterms:modified xsi:type="dcterms:W3CDTF">2016-11-24T15:16:54Z</dcterms:modified>
</cp:coreProperties>
</file>