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09/03/2015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moi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(10.09.14)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licorne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(20.10.14)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11560" y="3356992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3. </a:t>
            </a:r>
            <a:r>
              <a:rPr lang="fr-FR" sz="3200" u="sng" noProof="0" dirty="0" smtClean="0">
                <a:latin typeface="Monotype Corsiva" pitchFamily="66" charset="0"/>
              </a:rPr>
              <a:t>Guadalquivir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(09.02.15)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4053167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>
                <a:latin typeface="Monotype Corsiva" pitchFamily="66" charset="0"/>
              </a:rPr>
              <a:t>4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dirty="0" err="1" smtClean="0">
                <a:latin typeface="Monotype Corsiva" pitchFamily="66" charset="0"/>
              </a:rPr>
              <a:t>Bütgenbach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(06.03.15)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1026" name="Picture 2" descr="http://www.worriken.be/portaldata/28/Moduledata/5725/sv_17245_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12" y="3429000"/>
            <a:ext cx="4392176" cy="32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79464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Lové au cœur d'un superbe écrin de verdure et de forêts, le centre de </a:t>
            </a:r>
            <a:r>
              <a:rPr lang="fr-FR" sz="2800" dirty="0" err="1" smtClean="0">
                <a:latin typeface="Monotype Corsiva" pitchFamily="66" charset="0"/>
              </a:rPr>
              <a:t>Worriken</a:t>
            </a:r>
            <a:r>
              <a:rPr lang="fr-FR" sz="2800" dirty="0" smtClean="0">
                <a:latin typeface="Monotype Corsiva" pitchFamily="66" charset="0"/>
              </a:rPr>
              <a:t> est installé sur les berges du lac de </a:t>
            </a:r>
            <a:r>
              <a:rPr lang="fr-FR" sz="2800" dirty="0" err="1" smtClean="0">
                <a:latin typeface="Monotype Corsiva" pitchFamily="66" charset="0"/>
              </a:rPr>
              <a:t>Bütgenbach</a:t>
            </a:r>
            <a:r>
              <a:rPr lang="fr-FR" sz="2800" dirty="0" smtClean="0">
                <a:latin typeface="Monotype Corsiva" pitchFamily="66" charset="0"/>
              </a:rPr>
              <a:t> qui présente une superficie de 120 hectares.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908720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Le centre abrite des maisons de vacances, des hébergements pour groupes ainsi qu'un camping.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1772816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L'offre pour les écoles est très variée et adaptée à l'âge des enfants et adolescents.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536" y="2204864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Les différentes formules de séjour prévoient l'encadrement des enfants par des moniteurs </a:t>
            </a:r>
            <a:r>
              <a:rPr lang="fr-FR" sz="2800" dirty="0" smtClean="0">
                <a:latin typeface="Monotype Corsiva" pitchFamily="66" charset="0"/>
              </a:rPr>
              <a:t>qualifiés.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536" y="3068960"/>
            <a:ext cx="8429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Les bungalows sont conçus comme des auberges de jeunesse.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48300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Ils disposent au premier étage de chambres à plusieurs lits pour une à huit personnes.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3915053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Les douches et toilettes ainsi que la salle de séjour se trouvent au rez-de-chaussée.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779149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Envie d'un plat du jour ? Le restaurant Mercator est là pour répondre à toutes vos attentes.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108</Words>
  <Application>Microsoft Office PowerPoint</Application>
  <PresentationFormat>Affichage à l'écran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Gauthier Vanhove</cp:lastModifiedBy>
  <cp:revision>21</cp:revision>
  <dcterms:created xsi:type="dcterms:W3CDTF">2014-09-10T08:27:03Z</dcterms:created>
  <dcterms:modified xsi:type="dcterms:W3CDTF">2015-03-09T10:42:34Z</dcterms:modified>
</cp:coreProperties>
</file>