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12/04/2016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moi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septembre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licorne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(octobre)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3356992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noProof="0" dirty="0">
                <a:latin typeface="Monotype Corsiva" pitchFamily="66" charset="0"/>
              </a:rPr>
              <a:t>3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dirty="0" err="1" smtClean="0">
                <a:latin typeface="Monotype Corsiva" pitchFamily="66" charset="0"/>
              </a:rPr>
              <a:t>Bütgenbach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(février)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611560" y="4005064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>
                <a:latin typeface="Monotype Corsiva" pitchFamily="66" charset="0"/>
              </a:rPr>
              <a:t>4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err="1" smtClean="0">
                <a:latin typeface="Monotype Corsiva" pitchFamily="66" charset="0"/>
              </a:rPr>
              <a:t>Felicidad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(</a:t>
            </a:r>
            <a:r>
              <a:rPr lang="fr-FR" sz="3200" dirty="0" smtClean="0">
                <a:latin typeface="Monotype Corsiva" pitchFamily="66" charset="0"/>
              </a:rPr>
              <a:t>avril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5" name="Picture 2" descr="http://www.gallimard-jeunesse.fr/var/storage/images/product/ff8/product_9782070510405_244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915301"/>
            <a:ext cx="2324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710693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La voiture ministérielle abandonna l'avenue de la Paix, franchit sans encombre deux check points automatiques et emprunta la voie sécurisée qui conduisait au palais présidentiel.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1539949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Elle parcourut une centaine de mètres, ralentit puis s'immobilisa devant une barrière hérissée de pointes métalliques.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240404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			Une dizaine de silhouettes en treillis se découpèrent dans la lumière des phares.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3250138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Ce n'était pas des soldats des sections spéciales mais des </a:t>
            </a:r>
            <a:r>
              <a:rPr lang="fr-FR" sz="2800" dirty="0" err="1" smtClean="0">
                <a:latin typeface="Monotype Corsiva" pitchFamily="66" charset="0"/>
              </a:rPr>
              <a:t>parumains</a:t>
            </a:r>
            <a:r>
              <a:rPr lang="fr-FR" sz="2800" dirty="0" smtClean="0">
                <a:latin typeface="Monotype Corsiva" pitchFamily="66" charset="0"/>
              </a:rPr>
              <a:t> de la garde rapprochée.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682186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L'un d'eux se détacha du groupe et s'approcha du véhicule.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4132237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Il se pencha, observa les deux hommes à travers le pare-brise puis leva la main.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564285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		Un puissant projecteur éclaira l'intérieur de la voiture, contraignant ses occupants à protéger leurs yeux.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74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HP</cp:lastModifiedBy>
  <cp:revision>25</cp:revision>
  <dcterms:created xsi:type="dcterms:W3CDTF">2014-09-10T08:27:03Z</dcterms:created>
  <dcterms:modified xsi:type="dcterms:W3CDTF">2016-04-12T09:30:26Z</dcterms:modified>
</cp:coreProperties>
</file>