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62"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66844-04CB-4313-A6AC-EF3FF871CEA4}" type="datetimeFigureOut">
              <a:rPr lang="fr-BE" smtClean="0"/>
              <a:t>16/01/2017</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7330E-62BD-4830-834A-D023A42B00D0}" type="slidenum">
              <a:rPr lang="fr-BE" smtClean="0"/>
              <a:t>‹N°›</a:t>
            </a:fld>
            <a:endParaRPr lang="fr-BE"/>
          </a:p>
        </p:txBody>
      </p:sp>
    </p:spTree>
    <p:extLst>
      <p:ext uri="{BB962C8B-B14F-4D97-AF65-F5344CB8AC3E}">
        <p14:creationId xmlns:p14="http://schemas.microsoft.com/office/powerpoint/2010/main" val="189188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6B67330E-62BD-4830-834A-D023A42B00D0}" type="slidenum">
              <a:rPr lang="fr-BE" smtClean="0"/>
              <a:t>1</a:t>
            </a:fld>
            <a:endParaRPr lang="fr-BE"/>
          </a:p>
        </p:txBody>
      </p:sp>
    </p:spTree>
    <p:extLst>
      <p:ext uri="{BB962C8B-B14F-4D97-AF65-F5344CB8AC3E}">
        <p14:creationId xmlns:p14="http://schemas.microsoft.com/office/powerpoint/2010/main" val="537294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AD3C7F-5D6C-44A4-AB05-FB787CBC4DEB}" type="datetimeFigureOut">
              <a:rPr lang="fr-FR" smtClean="0"/>
              <a:pPr/>
              <a:t>16/01/2017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3C7F-5D6C-44A4-AB05-FB787CBC4DEB}" type="datetimeFigureOut">
              <a:rPr lang="fr-FR" smtClean="0"/>
              <a:pPr/>
              <a:t>16/01/2017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186A9-9C6E-4FFC-A5F0-B5F7537D0AC4}"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85728"/>
            <a:ext cx="7772400" cy="1470025"/>
          </a:xfrm>
          <a:ln w="19050">
            <a:solidFill>
              <a:schemeClr val="tx1"/>
            </a:solidFill>
          </a:ln>
        </p:spPr>
        <p:txBody>
          <a:bodyPr/>
          <a:lstStyle/>
          <a:p>
            <a:r>
              <a:rPr lang="fr-FR" dirty="0" smtClean="0">
                <a:latin typeface="Monotype Corsiva" pitchFamily="66" charset="0"/>
              </a:rPr>
              <a:t>Correction des dictées</a:t>
            </a:r>
            <a:endParaRPr lang="fr-BE" dirty="0">
              <a:latin typeface="Monotype Corsiva" pitchFamily="66" charset="0"/>
            </a:endParaRPr>
          </a:p>
        </p:txBody>
      </p:sp>
      <p:sp>
        <p:nvSpPr>
          <p:cNvPr id="3" name="Sous-titre 2"/>
          <p:cNvSpPr>
            <a:spLocks noGrp="1"/>
          </p:cNvSpPr>
          <p:nvPr>
            <p:ph type="subTitle" idx="1"/>
          </p:nvPr>
        </p:nvSpPr>
        <p:spPr>
          <a:xfrm>
            <a:off x="642910" y="2041503"/>
            <a:ext cx="7786742" cy="815993"/>
          </a:xfrm>
        </p:spPr>
        <p:txBody>
          <a:bodyPr/>
          <a:lstStyle/>
          <a:p>
            <a:pPr algn="l"/>
            <a:r>
              <a:rPr lang="fr-FR" dirty="0" smtClean="0">
                <a:solidFill>
                  <a:schemeClr val="tx1"/>
                </a:solidFill>
                <a:latin typeface="Monotype Corsiva" pitchFamily="66" charset="0"/>
              </a:rPr>
              <a:t>1. </a:t>
            </a:r>
            <a:r>
              <a:rPr lang="fr-FR" u="sng" dirty="0" smtClean="0">
                <a:solidFill>
                  <a:schemeClr val="tx1"/>
                </a:solidFill>
                <a:latin typeface="Monotype Corsiva" pitchFamily="66" charset="0"/>
              </a:rPr>
              <a:t>No et </a:t>
            </a:r>
            <a:r>
              <a:rPr lang="fr-FR" u="sng" dirty="0" smtClean="0">
                <a:solidFill>
                  <a:schemeClr val="tx1"/>
                </a:solidFill>
                <a:latin typeface="Monotype Corsiva" pitchFamily="66" charset="0"/>
              </a:rPr>
              <a:t>moi</a:t>
            </a:r>
            <a:endParaRPr lang="fr-BE" u="sng" dirty="0">
              <a:solidFill>
                <a:schemeClr val="tx1"/>
              </a:solidFill>
              <a:latin typeface="Monotype Corsiva" pitchFamily="66" charset="0"/>
            </a:endParaRPr>
          </a:p>
        </p:txBody>
      </p:sp>
      <p:sp>
        <p:nvSpPr>
          <p:cNvPr id="4" name="Sous-titre 2"/>
          <p:cNvSpPr txBox="1">
            <a:spLocks/>
          </p:cNvSpPr>
          <p:nvPr/>
        </p:nvSpPr>
        <p:spPr>
          <a:xfrm>
            <a:off x="642910" y="2708920"/>
            <a:ext cx="7786742" cy="81599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0" u="none" strike="noStrike" kern="1200" cap="none" spc="0" normalizeH="0" baseline="0" noProof="0" dirty="0" smtClean="0">
                <a:ln>
                  <a:noFill/>
                </a:ln>
                <a:solidFill>
                  <a:schemeClr val="tx1"/>
                </a:solidFill>
                <a:effectLst/>
                <a:uLnTx/>
                <a:uFillTx/>
                <a:latin typeface="Monotype Corsiva" pitchFamily="66" charset="0"/>
                <a:ea typeface="+mn-ea"/>
                <a:cs typeface="+mn-cs"/>
              </a:rPr>
              <a:t>2. </a:t>
            </a:r>
            <a:r>
              <a:rPr lang="fr-FR" sz="3200" u="sng" dirty="0" smtClean="0">
                <a:latin typeface="Monotype Corsiva" pitchFamily="66" charset="0"/>
              </a:rPr>
              <a:t>La dernière </a:t>
            </a:r>
            <a:r>
              <a:rPr lang="fr-FR" sz="3200" u="sng" dirty="0" smtClean="0">
                <a:latin typeface="Monotype Corsiva" pitchFamily="66" charset="0"/>
              </a:rPr>
              <a:t>licorne</a:t>
            </a:r>
            <a:endParaRPr kumimoji="0" lang="fr-BE" sz="3200" b="0" i="0" u="sng" strike="noStrike" kern="1200" cap="none" spc="0" normalizeH="0" baseline="0" noProof="0" dirty="0">
              <a:ln>
                <a:noFill/>
              </a:ln>
              <a:solidFill>
                <a:schemeClr val="tx1"/>
              </a:solidFill>
              <a:effectLst/>
              <a:uLnTx/>
              <a:uFillTx/>
              <a:latin typeface="Monotype Corsiva" pitchFamily="66" charset="0"/>
              <a:ea typeface="+mn-ea"/>
              <a:cs typeface="+mn-cs"/>
            </a:endParaRPr>
          </a:p>
        </p:txBody>
      </p:sp>
      <p:sp>
        <p:nvSpPr>
          <p:cNvPr id="8" name="Sous-titre 2"/>
          <p:cNvSpPr txBox="1">
            <a:spLocks/>
          </p:cNvSpPr>
          <p:nvPr/>
        </p:nvSpPr>
        <p:spPr>
          <a:xfrm>
            <a:off x="611560" y="3333087"/>
            <a:ext cx="7786742" cy="81599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fr-FR" sz="3200" dirty="0" smtClean="0">
                <a:latin typeface="Monotype Corsiva" pitchFamily="66" charset="0"/>
              </a:rPr>
              <a:t>3</a:t>
            </a:r>
            <a:r>
              <a:rPr kumimoji="0" lang="fr-FR" sz="3200" b="0" i="0" u="none" strike="noStrike" kern="1200" cap="none" spc="0" normalizeH="0" baseline="0" noProof="0" dirty="0" smtClean="0">
                <a:ln>
                  <a:noFill/>
                </a:ln>
                <a:solidFill>
                  <a:schemeClr val="tx1"/>
                </a:solidFill>
                <a:effectLst/>
                <a:uLnTx/>
                <a:uFillTx/>
                <a:latin typeface="Monotype Corsiva" pitchFamily="66" charset="0"/>
                <a:ea typeface="+mn-ea"/>
                <a:cs typeface="+mn-cs"/>
              </a:rPr>
              <a:t>. </a:t>
            </a:r>
            <a:r>
              <a:rPr lang="fr-FR" sz="3200" u="sng" noProof="0" dirty="0" smtClean="0">
                <a:latin typeface="Monotype Corsiva" pitchFamily="66" charset="0"/>
              </a:rPr>
              <a:t>Les mots en trop</a:t>
            </a:r>
            <a:endParaRPr kumimoji="0" lang="fr-BE" sz="3200" b="0" i="0" u="sng" strike="noStrike" kern="1200" cap="none" spc="0" normalizeH="0" baseline="0" noProof="0" dirty="0">
              <a:ln>
                <a:noFill/>
              </a:ln>
              <a:solidFill>
                <a:schemeClr val="tx1"/>
              </a:solidFill>
              <a:effectLst/>
              <a:uLnTx/>
              <a:uFillTx/>
              <a:latin typeface="Monotype Corsiva" pitchFamily="66" charset="0"/>
              <a:ea typeface="+mn-ea"/>
              <a:cs typeface="+mn-cs"/>
            </a:endParaRPr>
          </a:p>
        </p:txBody>
      </p:sp>
      <p:sp>
        <p:nvSpPr>
          <p:cNvPr id="7" name="Sous-titre 2"/>
          <p:cNvSpPr txBox="1">
            <a:spLocks/>
          </p:cNvSpPr>
          <p:nvPr/>
        </p:nvSpPr>
        <p:spPr>
          <a:xfrm>
            <a:off x="611560" y="3981159"/>
            <a:ext cx="7786742" cy="81599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fr-FR" sz="3200" dirty="0" smtClean="0">
                <a:latin typeface="Monotype Corsiva" pitchFamily="66" charset="0"/>
              </a:rPr>
              <a:t>4</a:t>
            </a:r>
            <a:r>
              <a:rPr kumimoji="0" lang="fr-FR" sz="3200" b="0" i="0" u="none" strike="noStrike" kern="1200" cap="none" spc="0" normalizeH="0" baseline="0" noProof="0" dirty="0" smtClean="0">
                <a:ln>
                  <a:noFill/>
                </a:ln>
                <a:solidFill>
                  <a:schemeClr val="tx1"/>
                </a:solidFill>
                <a:effectLst/>
                <a:uLnTx/>
                <a:uFillTx/>
                <a:latin typeface="Monotype Corsiva" pitchFamily="66" charset="0"/>
                <a:ea typeface="+mn-ea"/>
                <a:cs typeface="+mn-cs"/>
              </a:rPr>
              <a:t>. </a:t>
            </a:r>
            <a:r>
              <a:rPr lang="fr-FR" sz="3200" u="sng" noProof="0" dirty="0" smtClean="0">
                <a:latin typeface="Monotype Corsiva" pitchFamily="66" charset="0"/>
              </a:rPr>
              <a:t>Le bourgeois gentilhomme</a:t>
            </a:r>
            <a:endParaRPr kumimoji="0" lang="fr-BE" sz="3200" b="0" i="0" u="sng" strike="noStrike" kern="1200" cap="none" spc="0" normalizeH="0" baseline="0" noProof="0" dirty="0">
              <a:ln>
                <a:noFill/>
              </a:ln>
              <a:solidFill>
                <a:schemeClr val="tx1"/>
              </a:solidFill>
              <a:effectLst/>
              <a:uLnTx/>
              <a:uFillTx/>
              <a:latin typeface="Monotype Corsiva" pitchFamily="66" charset="0"/>
              <a:ea typeface="+mn-ea"/>
              <a:cs typeface="+mn-cs"/>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8"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57190" y="463314"/>
            <a:ext cx="8429652"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2800" dirty="0" smtClean="0">
                <a:latin typeface="Monotype Corsiva" pitchFamily="66" charset="0"/>
              </a:rPr>
              <a:t>Je fais voir pour une personne toute l’ardeur et toute la tendresse qu’on peut imaginer; je n’aime rien au monde qu’elle, et je n’ai qu’elle dans l’esprit; elle fait tous mes soins, tous mes désirs, toute ma joie, je ne parle que d’elle, je ne pense qu’à elle, je ne fais des songes que d’elle, je ne respire que par elle, mon cœur vit tout en elle; et voilà de tant d’amitié la digne récompense !</a:t>
            </a:r>
            <a:endParaRPr kumimoji="0" lang="fr-FR" altLang="zh-CN" sz="2800" b="0" i="0" u="none" strike="noStrike" cap="none" normalizeH="0" baseline="0" dirty="0" smtClean="0">
              <a:ln>
                <a:noFill/>
              </a:ln>
              <a:solidFill>
                <a:schemeClr val="tx1"/>
              </a:solidFill>
              <a:effectLst/>
              <a:latin typeface="Monotype Corsiva" pitchFamily="66" charset="0"/>
              <a:cs typeface="Arial" pitchFamily="34" charset="0"/>
            </a:endParaRPr>
          </a:p>
        </p:txBody>
      </p:sp>
      <p:sp>
        <p:nvSpPr>
          <p:cNvPr id="8" name="Rectangle 7"/>
          <p:cNvSpPr>
            <a:spLocks noChangeArrowheads="1"/>
          </p:cNvSpPr>
          <p:nvPr/>
        </p:nvSpPr>
        <p:spPr bwMode="auto">
          <a:xfrm>
            <a:off x="323528" y="2982431"/>
            <a:ext cx="8429652"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2800" dirty="0" smtClean="0">
                <a:latin typeface="Monotype Corsiva" pitchFamily="66" charset="0"/>
              </a:rPr>
              <a:t>Je suis deux jours sans la voir, qui sont pour moi deux siècles effroyables; je la rencontre par hasard; mon cœur, à cette vue, se sent tout transporté, ma joie éclate sur mon visage, je vole avec ravissement vers elle; et l’infidèle détourne de moi ses regards, et passe brusquement, comme si de sa vie elle ne m’avait vu !</a:t>
            </a:r>
            <a:endParaRPr kumimoji="0" lang="fr-FR" altLang="zh-CN" sz="2800" b="0" i="0" u="none" strike="noStrike" cap="none" normalizeH="0" baseline="0" dirty="0" smtClean="0">
              <a:ln>
                <a:noFill/>
              </a:ln>
              <a:solidFill>
                <a:schemeClr val="tx1"/>
              </a:solidFill>
              <a:effectLst/>
              <a:latin typeface="Monotype Corsiva" pitchFamily="66" charset="0"/>
              <a:cs typeface="Arial"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182</Words>
  <Application>Microsoft Office PowerPoint</Application>
  <PresentationFormat>Affichage à l'écran (4:3)</PresentationFormat>
  <Paragraphs>8</Paragraphs>
  <Slides>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vt:i4>
      </vt:variant>
    </vt:vector>
  </HeadingPairs>
  <TitlesOfParts>
    <vt:vector size="7" baseType="lpstr">
      <vt:lpstr>宋体</vt:lpstr>
      <vt:lpstr>Arial</vt:lpstr>
      <vt:lpstr>Calibri</vt:lpstr>
      <vt:lpstr>Monotype Corsiva</vt:lpstr>
      <vt:lpstr>Thème Office</vt:lpstr>
      <vt:lpstr>Correction des dictées</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Correction des dictées</dc:title>
  <dc:creator>Gau</dc:creator>
  <cp:lastModifiedBy>HP</cp:lastModifiedBy>
  <cp:revision>26</cp:revision>
  <dcterms:created xsi:type="dcterms:W3CDTF">2014-09-10T08:27:03Z</dcterms:created>
  <dcterms:modified xsi:type="dcterms:W3CDTF">2017-01-16T08:15:06Z</dcterms:modified>
</cp:coreProperties>
</file>