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66844-04CB-4313-A6AC-EF3FF871CEA4}" type="datetimeFigureOut">
              <a:rPr lang="fr-BE" smtClean="0"/>
              <a:t>16/01/2017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7330E-62BD-4830-834A-D023A42B00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18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7330E-62BD-4830-834A-D023A42B00D0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729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C7F-5D6C-44A4-AB05-FB787CBC4DEB}" type="datetimeFigureOut">
              <a:rPr lang="fr-FR" smtClean="0"/>
              <a:pPr/>
              <a:t>16/01/2017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70025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>
                <a:latin typeface="Monotype Corsiva" pitchFamily="66" charset="0"/>
              </a:rPr>
              <a:t>Correction des dictées</a:t>
            </a:r>
            <a:endParaRPr lang="fr-BE" dirty="0">
              <a:latin typeface="Monotype Corsiva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910" y="2041503"/>
            <a:ext cx="7786742" cy="815993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1. </a:t>
            </a:r>
            <a:r>
              <a:rPr lang="fr-FR" u="sng" dirty="0" smtClean="0">
                <a:solidFill>
                  <a:schemeClr val="tx1"/>
                </a:solidFill>
                <a:latin typeface="Monotype Corsiva" pitchFamily="66" charset="0"/>
              </a:rPr>
              <a:t>No et </a:t>
            </a:r>
            <a:r>
              <a:rPr lang="fr-FR" u="sng" dirty="0" smtClean="0">
                <a:solidFill>
                  <a:schemeClr val="tx1"/>
                </a:solidFill>
                <a:latin typeface="Monotype Corsiva" pitchFamily="66" charset="0"/>
              </a:rPr>
              <a:t>moi</a:t>
            </a:r>
            <a:endParaRPr lang="fr-BE" u="sng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42910" y="2708920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2. </a:t>
            </a:r>
            <a:r>
              <a:rPr lang="fr-FR" sz="3200" u="sng" dirty="0" smtClean="0">
                <a:latin typeface="Monotype Corsiva" pitchFamily="66" charset="0"/>
              </a:rPr>
              <a:t>La dernière </a:t>
            </a:r>
            <a:r>
              <a:rPr lang="fr-FR" sz="3200" u="sng" dirty="0" smtClean="0">
                <a:latin typeface="Monotype Corsiva" pitchFamily="66" charset="0"/>
              </a:rPr>
              <a:t>licorne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611560" y="3333087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smtClean="0">
                <a:latin typeface="Monotype Corsiva" pitchFamily="66" charset="0"/>
              </a:rPr>
              <a:t>3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noProof="0" dirty="0" smtClean="0">
                <a:latin typeface="Monotype Corsiva" pitchFamily="66" charset="0"/>
              </a:rPr>
              <a:t>Les mots en trop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611560" y="3981159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smtClean="0">
                <a:latin typeface="Monotype Corsiva" pitchFamily="66" charset="0"/>
              </a:rPr>
              <a:t>4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noProof="0" dirty="0" smtClean="0">
                <a:latin typeface="Monotype Corsiva" pitchFamily="66" charset="0"/>
              </a:rPr>
              <a:t>Le bourgeois gentilhomme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8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7190" y="188640"/>
            <a:ext cx="84296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Pour moi, je vous l’avoue, je me repais un peu de gloire; les applaudissements me touchent; et je tiens que, dans tous les beaux-arts, c’est un supplice assez fâcheux que de se produire à des sots, que d’essuyer sur des compositions la barbarie d’un stupide.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1901150"/>
            <a:ext cx="842965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    Il y a plaisir, ne m’en parlez point, à travailler pour des personnes qui soient capables de sentir les délicatesses d’un art, qui sachent faire un doux accueil aux beautés d’un ouvrage, et par de </a:t>
            </a:r>
            <a:r>
              <a:rPr lang="fr-FR" sz="2800" dirty="0" err="1" smtClean="0">
                <a:latin typeface="Monotype Corsiva" pitchFamily="66" charset="0"/>
              </a:rPr>
              <a:t>chatouillantes</a:t>
            </a:r>
            <a:r>
              <a:rPr lang="fr-FR" sz="2800" dirty="0" smtClean="0">
                <a:latin typeface="Monotype Corsiva" pitchFamily="66" charset="0"/>
              </a:rPr>
              <a:t> approbations vous régaler de votre travail.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3573016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Oui, la récompense la plus agréable qu’on puisse recevoir des choses que l’on fait, c’est de les voir connues, de les voir caressées d’un applaudissement qui vous honore.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4437112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       Il n’y a rien, à mon avis, qui nous paie mieux que cela de toutes nos fatigues; et ce sont des douceurs exquises que des louanges éclairées.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110</Words>
  <Application>Microsoft Office PowerPoint</Application>
  <PresentationFormat>Affichage à l'écran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Monotype Corsiva</vt:lpstr>
      <vt:lpstr>Thème Office</vt:lpstr>
      <vt:lpstr>Correction des dictées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des dictées</dc:title>
  <dc:creator>Gau</dc:creator>
  <cp:lastModifiedBy>HP</cp:lastModifiedBy>
  <cp:revision>27</cp:revision>
  <dcterms:created xsi:type="dcterms:W3CDTF">2014-09-10T08:27:03Z</dcterms:created>
  <dcterms:modified xsi:type="dcterms:W3CDTF">2017-01-16T08:21:42Z</dcterms:modified>
</cp:coreProperties>
</file>