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30/03/2017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30/03/2017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30/03/2017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30/03/2017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30/03/2017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30/03/2017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30/03/2017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30/03/2017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30/03/2017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30/03/2017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C7F-5D6C-44A4-AB05-FB787CBC4DEB}" type="datetimeFigureOut">
              <a:rPr lang="fr-FR" smtClean="0"/>
              <a:pPr/>
              <a:t>30/03/2017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D3C7F-5D6C-44A4-AB05-FB787CBC4DEB}" type="datetimeFigureOut">
              <a:rPr lang="fr-FR" smtClean="0"/>
              <a:pPr/>
              <a:t>30/03/2017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186A9-9C6E-4FFC-A5F0-B5F7537D0AC4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85728"/>
            <a:ext cx="7772400" cy="1470025"/>
          </a:xfrm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fr-FR" dirty="0" smtClean="0">
                <a:latin typeface="Monotype Corsiva" pitchFamily="66" charset="0"/>
              </a:rPr>
              <a:t>Correction des dictées</a:t>
            </a:r>
            <a:endParaRPr lang="fr-BE" dirty="0">
              <a:latin typeface="Monotype Corsiva" pitchFamily="66" charset="0"/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611560" y="3573016"/>
            <a:ext cx="3600400" cy="815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3200" dirty="0">
                <a:latin typeface="Monotype Corsiva" pitchFamily="66" charset="0"/>
              </a:rPr>
              <a:t>6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. </a:t>
            </a:r>
            <a:r>
              <a:rPr lang="fr-FR" sz="3200" u="sng" noProof="0" dirty="0" err="1" smtClean="0">
                <a:latin typeface="Monotype Corsiva" pitchFamily="66" charset="0"/>
              </a:rPr>
              <a:t>Felicidad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 (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28.03.17)</a:t>
            </a:r>
            <a:endParaRPr kumimoji="0" lang="fr-BE" sz="32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pic>
        <p:nvPicPr>
          <p:cNvPr id="5" name="Picture 2" descr="http://www.gallimard-jeunesse.fr/var/storage/images/product/ff8/product_9782070510405_244x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88840"/>
            <a:ext cx="2952328" cy="453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57190" y="710693"/>
            <a:ext cx="842965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La voiture ministérielle abandonna l'avenue de la Paix, franchit sans encombre deux check points automatiques et emprunta la voie sécurisée qui conduisait au palais présidentiel.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7190" y="1539949"/>
            <a:ext cx="842965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					     </a:t>
            </a:r>
            <a:r>
              <a:rPr lang="fr-FR" sz="2800" dirty="0">
                <a:latin typeface="Monotype Corsiva" pitchFamily="66" charset="0"/>
              </a:rPr>
              <a:t>	</a:t>
            </a:r>
            <a:r>
              <a:rPr lang="fr-FR" sz="2800" dirty="0" smtClean="0">
                <a:latin typeface="Monotype Corsiva" pitchFamily="66" charset="0"/>
              </a:rPr>
              <a:t>	Elle parcourut une centaine de mètres, ralentit puis s'immobilisa devant une barrière hérissée de pointes métalliques.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528" y="2404045"/>
            <a:ext cx="84296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	   </a:t>
            </a:r>
            <a:r>
              <a:rPr lang="fr-FR" sz="2800" dirty="0">
                <a:latin typeface="Monotype Corsiva" pitchFamily="66" charset="0"/>
              </a:rPr>
              <a:t>	</a:t>
            </a:r>
            <a:r>
              <a:rPr lang="fr-FR" sz="2800" dirty="0" smtClean="0">
                <a:latin typeface="Monotype Corsiva" pitchFamily="66" charset="0"/>
              </a:rPr>
              <a:t>				Une dizaine de silhouettes en treillis se découpèrent dans la lumière des phares.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3528" y="3250138"/>
            <a:ext cx="84296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Ce n'était pas des soldats des sections spéciales mais des </a:t>
            </a:r>
            <a:r>
              <a:rPr lang="fr-FR" sz="2800" dirty="0" err="1" smtClean="0">
                <a:latin typeface="Monotype Corsiva" pitchFamily="66" charset="0"/>
              </a:rPr>
              <a:t>parumains</a:t>
            </a:r>
            <a:r>
              <a:rPr lang="fr-FR" sz="2800" dirty="0" smtClean="0">
                <a:latin typeface="Monotype Corsiva" pitchFamily="66" charset="0"/>
              </a:rPr>
              <a:t> de la garde rapprochée.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3528" y="3682186"/>
            <a:ext cx="84296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					L'un d'eux se détacha du groupe et s'approcha du véhicule.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3528" y="4132237"/>
            <a:ext cx="84296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					Il se pencha, observa les deux hommes à travers le pare-brise puis leva la main.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3528" y="4581128"/>
            <a:ext cx="84296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fr-FR" sz="2800" dirty="0" smtClean="0">
                <a:latin typeface="Monotype Corsiva" pitchFamily="66" charset="0"/>
              </a:rPr>
              <a:t>							Un puissant projecteur éclaira l'intérieur de la </a:t>
            </a:r>
            <a:r>
              <a:rPr lang="fr-FR" sz="2800" dirty="0" smtClean="0">
                <a:latin typeface="Monotype Corsiva" pitchFamily="66" charset="0"/>
              </a:rPr>
              <a:t>voiture.</a:t>
            </a:r>
            <a:endParaRPr kumimoji="0" lang="fr-FR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itchFamily="66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52</Words>
  <Application>Microsoft Office PowerPoint</Application>
  <PresentationFormat>Affichage à l'écran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Monotype Corsiva</vt:lpstr>
      <vt:lpstr>Thème Office</vt:lpstr>
      <vt:lpstr>Correction des dictées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Correction des dictées</dc:title>
  <dc:creator>Gau</dc:creator>
  <cp:lastModifiedBy>HP</cp:lastModifiedBy>
  <cp:revision>25</cp:revision>
  <dcterms:created xsi:type="dcterms:W3CDTF">2014-09-10T08:27:03Z</dcterms:created>
  <dcterms:modified xsi:type="dcterms:W3CDTF">2017-03-30T06:39:13Z</dcterms:modified>
</cp:coreProperties>
</file>