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3FAD3C7F-5D6C-44A4-AB05-FB787CBC4DEB}" type="datetimeFigureOut">
              <a:rPr lang="fr-FR" smtClean="0"/>
              <a:pPr/>
              <a:t>19/05/2017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3FAD3C7F-5D6C-44A4-AB05-FB787CBC4DEB}" type="datetimeFigureOut">
              <a:rPr lang="fr-FR" smtClean="0"/>
              <a:pPr/>
              <a:t>19/05/2017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3FAD3C7F-5D6C-44A4-AB05-FB787CBC4DEB}" type="datetimeFigureOut">
              <a:rPr lang="fr-FR" smtClean="0"/>
              <a:pPr/>
              <a:t>19/05/2017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3FAD3C7F-5D6C-44A4-AB05-FB787CBC4DEB}" type="datetimeFigureOut">
              <a:rPr lang="fr-FR" smtClean="0"/>
              <a:pPr/>
              <a:t>19/05/2017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3FAD3C7F-5D6C-44A4-AB05-FB787CBC4DEB}" type="datetimeFigureOut">
              <a:rPr lang="fr-FR" smtClean="0"/>
              <a:pPr/>
              <a:t>19/05/2017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3FAD3C7F-5D6C-44A4-AB05-FB787CBC4DEB}" type="datetimeFigureOut">
              <a:rPr lang="fr-FR" smtClean="0"/>
              <a:pPr/>
              <a:t>19/05/2017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3FAD3C7F-5D6C-44A4-AB05-FB787CBC4DEB}" type="datetimeFigureOut">
              <a:rPr lang="fr-FR" smtClean="0"/>
              <a:pPr/>
              <a:t>19/05/2017</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3FAD3C7F-5D6C-44A4-AB05-FB787CBC4DEB}" type="datetimeFigureOut">
              <a:rPr lang="fr-FR" smtClean="0"/>
              <a:pPr/>
              <a:t>19/05/2017</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FAD3C7F-5D6C-44A4-AB05-FB787CBC4DEB}" type="datetimeFigureOut">
              <a:rPr lang="fr-FR" smtClean="0"/>
              <a:pPr/>
              <a:t>19/05/2017</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FAD3C7F-5D6C-44A4-AB05-FB787CBC4DEB}" type="datetimeFigureOut">
              <a:rPr lang="fr-FR" smtClean="0"/>
              <a:pPr/>
              <a:t>19/05/2017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FAD3C7F-5D6C-44A4-AB05-FB787CBC4DEB}" type="datetimeFigureOut">
              <a:rPr lang="fr-FR" smtClean="0"/>
              <a:pPr/>
              <a:t>19/05/2017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D3C7F-5D6C-44A4-AB05-FB787CBC4DEB}" type="datetimeFigureOut">
              <a:rPr lang="fr-FR" smtClean="0"/>
              <a:pPr/>
              <a:t>19/05/2017</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186A9-9C6E-4FFC-A5F0-B5F7537D0AC4}"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57190" y="400590"/>
            <a:ext cx="8429652"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800" dirty="0">
                <a:latin typeface="Monotype Corsiva" panose="03010101010201010101" pitchFamily="66" charset="0"/>
              </a:rPr>
              <a:t>Abandonnant le bois de sapins derrière lui, </a:t>
            </a:r>
            <a:r>
              <a:rPr lang="fr-FR" sz="2800" dirty="0" err="1">
                <a:latin typeface="Monotype Corsiva" panose="03010101010201010101" pitchFamily="66" charset="0"/>
              </a:rPr>
              <a:t>Dekcked</a:t>
            </a:r>
            <a:r>
              <a:rPr lang="fr-FR" sz="2800" dirty="0">
                <a:latin typeface="Monotype Corsiva" panose="03010101010201010101" pitchFamily="66" charset="0"/>
              </a:rPr>
              <a:t> bifurqua sur la droite et engagea sa voiture dans un chemin creusé d’ornières gelées. Ses roues brisèrent l’épaisse couche de glace et patinèrent dans une fange épaisse qui lui fit craindre un instant de rester embourbé. Au bout d’une cinquantaine de mètres, il rencontra une barrière métallique et décida de la franchir. Ils roulèrent jusqu’à l’ancien château d’eau et attendirent. Le silence était total. Comme leur comité d’accueil tardait à arriver, ils firent quelques pas au pied de la tour de béton. Elle se trouvait au centre d’un cercle de buissons et d’arbres enchevêtrés. Alexis prit la main de </a:t>
            </a:r>
            <a:r>
              <a:rPr lang="fr-FR" sz="2800" dirty="0" err="1">
                <a:latin typeface="Monotype Corsiva" panose="03010101010201010101" pitchFamily="66" charset="0"/>
              </a:rPr>
              <a:t>Majhina</a:t>
            </a:r>
            <a:r>
              <a:rPr lang="fr-FR" sz="2800" dirty="0">
                <a:latin typeface="Monotype Corsiva" panose="03010101010201010101" pitchFamily="66" charset="0"/>
              </a:rPr>
              <a:t> et l’embrassa. Puis il se rapprocha d’elle et l’enveloppa de ses bras. Alors que la </a:t>
            </a:r>
            <a:r>
              <a:rPr lang="fr-FR" sz="2800" dirty="0" err="1">
                <a:latin typeface="Monotype Corsiva" panose="03010101010201010101" pitchFamily="66" charset="0"/>
              </a:rPr>
              <a:t>parumaine</a:t>
            </a:r>
            <a:r>
              <a:rPr lang="fr-FR" sz="2800" dirty="0">
                <a:latin typeface="Monotype Corsiva" panose="03010101010201010101" pitchFamily="66" charset="0"/>
              </a:rPr>
              <a:t> levait les yeux vers lui, ceux-ci s’arrondirent et elle poussa un hurlement de terreur. </a:t>
            </a:r>
            <a:r>
              <a:rPr lang="fr-FR" sz="2800" dirty="0" err="1">
                <a:latin typeface="Monotype Corsiva" panose="03010101010201010101" pitchFamily="66" charset="0"/>
              </a:rPr>
              <a:t>Dekcked</a:t>
            </a:r>
            <a:r>
              <a:rPr lang="fr-FR" sz="2800" dirty="0">
                <a:latin typeface="Monotype Corsiva" panose="03010101010201010101" pitchFamily="66" charset="0"/>
              </a:rPr>
              <a:t> se retourna et dégaina son arme.</a:t>
            </a:r>
            <a:endParaRPr lang="fr-BE" sz="2800" dirty="0">
              <a:latin typeface="Monotype Corsiva" panose="03010101010201010101" pitchFamily="66"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2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160</Words>
  <Application>Microsoft Office PowerPoint</Application>
  <PresentationFormat>Affichage à l'écran (4:3)</PresentationFormat>
  <Paragraphs>1</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Monotype Corsiva</vt:lpstr>
      <vt:lpstr>Thème Office</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Correction des dictées</dc:title>
  <dc:creator>Gau</dc:creator>
  <cp:lastModifiedBy>HP</cp:lastModifiedBy>
  <cp:revision>25</cp:revision>
  <dcterms:created xsi:type="dcterms:W3CDTF">2014-09-10T08:27:03Z</dcterms:created>
  <dcterms:modified xsi:type="dcterms:W3CDTF">2017-05-19T06:53:33Z</dcterms:modified>
</cp:coreProperties>
</file>