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65" r:id="rId6"/>
    <p:sldId id="258" r:id="rId7"/>
    <p:sldId id="266" r:id="rId8"/>
    <p:sldId id="259" r:id="rId9"/>
    <p:sldId id="267" r:id="rId10"/>
    <p:sldId id="260" r:id="rId11"/>
    <p:sldId id="268" r:id="rId12"/>
    <p:sldId id="269"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87" d="100"/>
          <a:sy n="87" d="100"/>
        </p:scale>
        <p:origin x="14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pPr/>
              <a:t>12/01/2015</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pPr/>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pPr/>
              <a:t>12/01/2015</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pPr/>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85918" y="500042"/>
            <a:ext cx="5529274" cy="1470025"/>
          </a:xfrm>
        </p:spPr>
        <p:txBody>
          <a:bodyPr>
            <a:normAutofit/>
          </a:bodyPr>
          <a:lstStyle/>
          <a:p>
            <a:r>
              <a:rPr lang="fr-FR" dirty="0" smtClean="0">
                <a:latin typeface="Times New Roman" pitchFamily="18" charset="0"/>
                <a:cs typeface="Times New Roman" pitchFamily="18" charset="0"/>
              </a:rPr>
              <a:t>La prise de notes</a:t>
            </a:r>
            <a:endParaRPr lang="fr-BE" dirty="0">
              <a:latin typeface="Times New Roman" pitchFamily="18" charset="0"/>
              <a:cs typeface="Times New Roman" pitchFamily="18" charset="0"/>
            </a:endParaRPr>
          </a:p>
        </p:txBody>
      </p:sp>
      <p:sp>
        <p:nvSpPr>
          <p:cNvPr id="3" name="Sous-titre 2"/>
          <p:cNvSpPr>
            <a:spLocks noGrp="1"/>
          </p:cNvSpPr>
          <p:nvPr>
            <p:ph type="subTitle" idx="1"/>
          </p:nvPr>
        </p:nvSpPr>
        <p:spPr>
          <a:xfrm>
            <a:off x="3571868" y="1643050"/>
            <a:ext cx="1985954" cy="642942"/>
          </a:xfrm>
        </p:spPr>
        <p:txBody>
          <a:bodyPr/>
          <a:lstStyle/>
          <a:p>
            <a:r>
              <a:rPr lang="fr-FR" dirty="0" smtClean="0"/>
              <a:t>Outil 532</a:t>
            </a:r>
            <a:endParaRPr lang="fr-BE" dirty="0"/>
          </a:p>
        </p:txBody>
      </p:sp>
      <p:pic>
        <p:nvPicPr>
          <p:cNvPr id="7170" name="Picture 2" descr="http://formationssecretaires.com/wp-content/uploads/2014/06/formation-prise-de-notes.jpg"/>
          <p:cNvPicPr>
            <a:picLocks noChangeAspect="1" noChangeArrowheads="1"/>
          </p:cNvPicPr>
          <p:nvPr/>
        </p:nvPicPr>
        <p:blipFill>
          <a:blip r:embed="rId2"/>
          <a:srcRect/>
          <a:stretch>
            <a:fillRect/>
          </a:stretch>
        </p:blipFill>
        <p:spPr bwMode="auto">
          <a:xfrm>
            <a:off x="1524002" y="3000372"/>
            <a:ext cx="6048394" cy="34562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240549"/>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smtClean="0">
                <a:latin typeface="Times New Roman" pitchFamily="18" charset="0"/>
                <a:cs typeface="Times New Roman" pitchFamily="18" charset="0"/>
                <a:sym typeface="Webdings"/>
              </a:rPr>
              <a:t></a:t>
            </a:r>
            <a:r>
              <a:rPr lang="fr-FR" sz="2400" dirty="0" smtClean="0">
                <a:latin typeface="Times New Roman" pitchFamily="18" charset="0"/>
                <a:cs typeface="Times New Roman" pitchFamily="18" charset="0"/>
              </a:rPr>
              <a:t>Exerce-toi. Comment noterais-tu rapidement les informations suivantes ?</a:t>
            </a:r>
            <a:endParaRPr lang="fr-BE" sz="2400" dirty="0">
              <a:latin typeface="Times New Roman" pitchFamily="18" charset="0"/>
              <a:cs typeface="Times New Roman" pitchFamily="18" charset="0"/>
            </a:endParaRPr>
          </a:p>
        </p:txBody>
      </p:sp>
      <p:sp>
        <p:nvSpPr>
          <p:cNvPr id="3" name="ZoneTexte 2"/>
          <p:cNvSpPr txBox="1"/>
          <p:nvPr/>
        </p:nvSpPr>
        <p:spPr>
          <a:xfrm rot="10800000" flipV="1">
            <a:off x="428596" y="1085662"/>
            <a:ext cx="8429684" cy="1200329"/>
          </a:xfrm>
          <a:prstGeom prst="rect">
            <a:avLst/>
          </a:prstGeom>
          <a:noFill/>
        </p:spPr>
        <p:txBody>
          <a:bodyPr wrap="square" rtlCol="0">
            <a:spAutoFit/>
          </a:bodyPr>
          <a:lstStyle/>
          <a:p>
            <a:pPr lvl="0" algn="just"/>
            <a:r>
              <a:rPr lang="fr-BE" sz="2400" dirty="0" smtClean="0">
                <a:latin typeface="Times New Roman" pitchFamily="18" charset="0"/>
                <a:cs typeface="Times New Roman" pitchFamily="18" charset="0"/>
              </a:rPr>
              <a:t>1. Dès la fin de la deuxième guerre mondiale, la quantité de carottes, salades, haricots et autres légumes produits en Belgique connut une nette augmentation.</a:t>
            </a:r>
            <a:endParaRPr lang="fr-BE" sz="2400" dirty="0">
              <a:latin typeface="Times New Roman" pitchFamily="18" charset="0"/>
              <a:cs typeface="Times New Roman" pitchFamily="18" charset="0"/>
            </a:endParaRPr>
          </a:p>
        </p:txBody>
      </p:sp>
      <p:sp>
        <p:nvSpPr>
          <p:cNvPr id="4" name="ZoneTexte 3"/>
          <p:cNvSpPr txBox="1"/>
          <p:nvPr/>
        </p:nvSpPr>
        <p:spPr>
          <a:xfrm rot="10800000" flipV="1">
            <a:off x="428596" y="2285992"/>
            <a:ext cx="8429684" cy="461665"/>
          </a:xfrm>
          <a:prstGeom prst="rect">
            <a:avLst/>
          </a:prstGeom>
          <a:noFill/>
        </p:spPr>
        <p:txBody>
          <a:bodyPr wrap="square" rtlCol="0">
            <a:spAutoFit/>
          </a:bodyPr>
          <a:lstStyle/>
          <a:p>
            <a:pPr lvl="0" algn="just"/>
            <a:r>
              <a:rPr lang="fr-BE" sz="2400" dirty="0" smtClean="0">
                <a:solidFill>
                  <a:schemeClr val="accent1">
                    <a:lumMod val="50000"/>
                  </a:schemeClr>
                </a:solidFill>
                <a:latin typeface="Comic Sans MS" pitchFamily="66" charset="0"/>
                <a:cs typeface="Times New Roman" pitchFamily="18" charset="0"/>
              </a:rPr>
              <a:t>1945, </a:t>
            </a:r>
            <a:r>
              <a:rPr lang="fr-BE" sz="2400" dirty="0" err="1" smtClean="0">
                <a:solidFill>
                  <a:schemeClr val="accent1">
                    <a:lumMod val="50000"/>
                  </a:schemeClr>
                </a:solidFill>
                <a:latin typeface="Comic Sans MS" pitchFamily="66" charset="0"/>
                <a:cs typeface="Times New Roman" pitchFamily="18" charset="0"/>
              </a:rPr>
              <a:t>Belg</a:t>
            </a:r>
            <a:r>
              <a:rPr lang="fr-BE" sz="2400" dirty="0" smtClean="0">
                <a:solidFill>
                  <a:schemeClr val="accent1">
                    <a:lumMod val="50000"/>
                  </a:schemeClr>
                </a:solidFill>
                <a:latin typeface="Comic Sans MS" pitchFamily="66" charset="0"/>
                <a:cs typeface="Times New Roman" pitchFamily="18" charset="0"/>
              </a:rPr>
              <a:t>. : </a:t>
            </a:r>
            <a:r>
              <a:rPr lang="fr-BE" sz="2400" dirty="0" err="1" smtClean="0">
                <a:solidFill>
                  <a:schemeClr val="accent1">
                    <a:lumMod val="50000"/>
                  </a:schemeClr>
                </a:solidFill>
                <a:latin typeface="Comic Sans MS" pitchFamily="66" charset="0"/>
                <a:cs typeface="Times New Roman" pitchFamily="18" charset="0"/>
              </a:rPr>
              <a:t>product</a:t>
            </a:r>
            <a:r>
              <a:rPr lang="fr-BE" sz="2400" dirty="0" smtClean="0">
                <a:solidFill>
                  <a:schemeClr val="accent1">
                    <a:lumMod val="50000"/>
                  </a:schemeClr>
                </a:solidFill>
                <a:latin typeface="Comic Sans MS" pitchFamily="66" charset="0"/>
                <a:cs typeface="Times New Roman" pitchFamily="18" charset="0"/>
              </a:rPr>
              <a:t>° de </a:t>
            </a:r>
            <a:r>
              <a:rPr lang="fr-BE" sz="2400" dirty="0" err="1" smtClean="0">
                <a:solidFill>
                  <a:schemeClr val="accent1">
                    <a:lumMod val="50000"/>
                  </a:schemeClr>
                </a:solidFill>
                <a:latin typeface="Comic Sans MS" pitchFamily="66" charset="0"/>
                <a:cs typeface="Times New Roman" pitchFamily="18" charset="0"/>
              </a:rPr>
              <a:t>lég</a:t>
            </a:r>
            <a:r>
              <a:rPr lang="fr-BE" sz="2400" dirty="0" smtClean="0">
                <a:solidFill>
                  <a:schemeClr val="accent1">
                    <a:lumMod val="50000"/>
                  </a:schemeClr>
                </a:solidFill>
                <a:latin typeface="Comic Sans MS" pitchFamily="66" charset="0"/>
                <a:cs typeface="Times New Roman" pitchFamily="18" charset="0"/>
              </a:rPr>
              <a:t>. </a:t>
            </a:r>
            <a:r>
              <a:rPr lang="fr-BE" sz="2400" dirty="0" smtClean="0">
                <a:solidFill>
                  <a:schemeClr val="accent1">
                    <a:lumMod val="50000"/>
                  </a:schemeClr>
                </a:solidFill>
                <a:latin typeface="Comic Sans MS" pitchFamily="66" charset="0"/>
                <a:cs typeface="Times New Roman" pitchFamily="18" charset="0"/>
                <a:sym typeface="Wingdings"/>
              </a:rPr>
              <a:t></a:t>
            </a:r>
            <a:endParaRPr lang="fr-BE" sz="2400" dirty="0">
              <a:solidFill>
                <a:schemeClr val="accent1">
                  <a:lumMod val="50000"/>
                </a:schemeClr>
              </a:solidFill>
              <a:latin typeface="Comic Sans MS" pitchFamily="66" charset="0"/>
              <a:cs typeface="Times New Roman" pitchFamily="18" charset="0"/>
            </a:endParaRPr>
          </a:p>
        </p:txBody>
      </p:sp>
      <p:sp>
        <p:nvSpPr>
          <p:cNvPr id="5" name="ZoneTexte 4"/>
          <p:cNvSpPr txBox="1"/>
          <p:nvPr/>
        </p:nvSpPr>
        <p:spPr>
          <a:xfrm rot="10800000" flipV="1">
            <a:off x="428596" y="2859471"/>
            <a:ext cx="8429684" cy="1569660"/>
          </a:xfrm>
          <a:prstGeom prst="rect">
            <a:avLst/>
          </a:prstGeom>
          <a:noFill/>
        </p:spPr>
        <p:txBody>
          <a:bodyPr wrap="square" rtlCol="0">
            <a:spAutoFit/>
          </a:bodyPr>
          <a:lstStyle/>
          <a:p>
            <a:pPr lvl="0" algn="just"/>
            <a:r>
              <a:rPr lang="fr-BE" sz="2400" dirty="0" smtClean="0">
                <a:latin typeface="Times New Roman" pitchFamily="18" charset="0"/>
                <a:cs typeface="Times New Roman" pitchFamily="18" charset="0"/>
              </a:rPr>
              <a:t>2. Après la mort de l'empereur Charlemagne (en 814), le traité de Verdun (en 843) consacre la ruine de l'unité de son empire qui est partagé entre ses trois petits-fils : Charles le Chauve, Louis le Germanique et Lothaire.</a:t>
            </a:r>
            <a:endParaRPr lang="fr-BE" sz="2400" dirty="0">
              <a:latin typeface="Times New Roman" pitchFamily="18" charset="0"/>
              <a:cs typeface="Times New Roman" pitchFamily="18" charset="0"/>
            </a:endParaRPr>
          </a:p>
        </p:txBody>
      </p:sp>
      <p:sp>
        <p:nvSpPr>
          <p:cNvPr id="6" name="ZoneTexte 5"/>
          <p:cNvSpPr txBox="1"/>
          <p:nvPr/>
        </p:nvSpPr>
        <p:spPr>
          <a:xfrm rot="10800000" flipV="1">
            <a:off x="428596" y="4431107"/>
            <a:ext cx="8715404" cy="1569660"/>
          </a:xfrm>
          <a:prstGeom prst="rect">
            <a:avLst/>
          </a:prstGeom>
          <a:noFill/>
        </p:spPr>
        <p:txBody>
          <a:bodyPr wrap="square" rtlCol="0">
            <a:spAutoFit/>
          </a:bodyPr>
          <a:lstStyle/>
          <a:p>
            <a:pPr lvl="0" algn="just"/>
            <a:r>
              <a:rPr lang="fr-BE" sz="2400" dirty="0" smtClean="0">
                <a:solidFill>
                  <a:schemeClr val="accent1">
                    <a:lumMod val="50000"/>
                  </a:schemeClr>
                </a:solidFill>
                <a:latin typeface="Comic Sans MS" pitchFamily="66" charset="0"/>
                <a:cs typeface="Times New Roman" pitchFamily="18" charset="0"/>
              </a:rPr>
              <a:t>814, Charlemagne </a:t>
            </a:r>
            <a:r>
              <a:rPr lang="fr-BE" sz="2400" dirty="0" smtClean="0">
                <a:solidFill>
                  <a:schemeClr val="accent1">
                    <a:lumMod val="50000"/>
                  </a:schemeClr>
                </a:solidFill>
                <a:latin typeface="Comic Sans MS" pitchFamily="66" charset="0"/>
                <a:cs typeface="Times New Roman" pitchFamily="18" charset="0"/>
                <a:sym typeface="Wingdings 2" panose="05020102010507070707" pitchFamily="18" charset="2"/>
              </a:rPr>
              <a:t></a:t>
            </a:r>
            <a:endParaRPr lang="fr-BE" sz="2400" dirty="0" smtClean="0">
              <a:solidFill>
                <a:schemeClr val="accent1">
                  <a:lumMod val="50000"/>
                </a:schemeClr>
              </a:solidFill>
              <a:latin typeface="Comic Sans MS" pitchFamily="66" charset="0"/>
              <a:cs typeface="Times New Roman" pitchFamily="18" charset="0"/>
              <a:sym typeface="Wingdings"/>
            </a:endParaRPr>
          </a:p>
          <a:p>
            <a:pPr lvl="0" algn="just"/>
            <a:r>
              <a:rPr lang="fr-FR" sz="2400" dirty="0" smtClean="0">
                <a:solidFill>
                  <a:schemeClr val="accent1">
                    <a:lumMod val="50000"/>
                  </a:schemeClr>
                </a:solidFill>
                <a:latin typeface="Comic Sans MS" pitchFamily="66" charset="0"/>
                <a:cs typeface="Times New Roman" pitchFamily="18" charset="0"/>
                <a:sym typeface="Wingdings"/>
              </a:rPr>
              <a:t>843, traité de Verdun 			</a:t>
            </a:r>
            <a:r>
              <a:rPr lang="fr-BE" sz="2400" dirty="0" smtClean="0">
                <a:solidFill>
                  <a:schemeClr val="accent1">
                    <a:lumMod val="50000"/>
                  </a:schemeClr>
                </a:solidFill>
                <a:latin typeface="Comic Sans MS" pitchFamily="66" charset="0"/>
                <a:cs typeface="Times New Roman" pitchFamily="18" charset="0"/>
                <a:sym typeface="Wingdings"/>
              </a:rPr>
              <a:t>Charles le Chauve</a:t>
            </a:r>
            <a:endParaRPr lang="fr-FR" sz="2400" dirty="0" smtClean="0">
              <a:solidFill>
                <a:schemeClr val="accent1">
                  <a:lumMod val="50000"/>
                </a:schemeClr>
              </a:solidFill>
              <a:latin typeface="Comic Sans MS" pitchFamily="66" charset="0"/>
              <a:cs typeface="Times New Roman" pitchFamily="18" charset="0"/>
              <a:sym typeface="Wingdings"/>
            </a:endParaRPr>
          </a:p>
          <a:p>
            <a:pPr lvl="1" algn="just"/>
            <a:r>
              <a:rPr lang="fr-FR" sz="2400" dirty="0" smtClean="0">
                <a:solidFill>
                  <a:schemeClr val="accent1">
                    <a:lumMod val="50000"/>
                  </a:schemeClr>
                </a:solidFill>
                <a:latin typeface="Comic Sans MS" pitchFamily="66" charset="0"/>
                <a:cs typeface="Times New Roman" pitchFamily="18" charset="0"/>
                <a:sym typeface="Wingdings"/>
              </a:rPr>
              <a:t>= partage de son empire entre :	Louis le Germanique</a:t>
            </a:r>
          </a:p>
          <a:p>
            <a:pPr lvl="8" algn="just"/>
            <a:r>
              <a:rPr lang="fr-FR" sz="2400" dirty="0" smtClean="0">
                <a:solidFill>
                  <a:schemeClr val="accent1">
                    <a:lumMod val="50000"/>
                  </a:schemeClr>
                </a:solidFill>
                <a:latin typeface="Comic Sans MS" pitchFamily="66" charset="0"/>
                <a:cs typeface="Times New Roman" pitchFamily="18" charset="0"/>
                <a:sym typeface="Wingdings"/>
              </a:rPr>
              <a:t>		Lothaire</a:t>
            </a:r>
            <a:endParaRPr lang="fr-BE" sz="2400" dirty="0">
              <a:solidFill>
                <a:schemeClr val="accent1">
                  <a:lumMod val="50000"/>
                </a:schemeClr>
              </a:solidFill>
              <a:latin typeface="Comic Sans MS" pitchFamily="66" charset="0"/>
              <a:cs typeface="Times New Roman" pitchFamily="18" charset="0"/>
            </a:endParaRPr>
          </a:p>
        </p:txBody>
      </p:sp>
      <p:sp>
        <p:nvSpPr>
          <p:cNvPr id="7" name="Accolade ouvrante 6"/>
          <p:cNvSpPr/>
          <p:nvPr/>
        </p:nvSpPr>
        <p:spPr>
          <a:xfrm>
            <a:off x="5429256" y="4929198"/>
            <a:ext cx="357190" cy="9286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P spid="3" grpId="0"/>
      <p:bldP spid="4" grpId="0"/>
      <p:bldP spid="5" grpId="0"/>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rot="10800000" flipV="1">
            <a:off x="428596" y="704189"/>
            <a:ext cx="8429684" cy="2677656"/>
          </a:xfrm>
          <a:prstGeom prst="rect">
            <a:avLst/>
          </a:prstGeom>
          <a:noFill/>
        </p:spPr>
        <p:txBody>
          <a:bodyPr wrap="square" rtlCol="0">
            <a:spAutoFit/>
          </a:bodyPr>
          <a:lstStyle/>
          <a:p>
            <a:pPr lvl="0" algn="just"/>
            <a:r>
              <a:rPr lang="fr-BE" sz="2400" dirty="0" smtClean="0">
                <a:latin typeface="Times New Roman" pitchFamily="18" charset="0"/>
                <a:cs typeface="Times New Roman" pitchFamily="18" charset="0"/>
              </a:rPr>
              <a:t>3. Dans la Grèce antique, hommes et dieux ont des devoirs réciproques. On attend des dieux qu'ils protègent la cité, qu'ils lui donnent la prospérité, qu'ils l'éclairent dans ses prises de décisions politiques. De son côté, la cité prend en charge  tout ce qui est relatif au culte public : construction et entretien des temples, désignation des prêtres et prêtresses, organisation des cérémonies religieuses.</a:t>
            </a:r>
            <a:endParaRPr lang="fr-BE" sz="2400" dirty="0">
              <a:latin typeface="Times New Roman" pitchFamily="18" charset="0"/>
              <a:cs typeface="Times New Roman" pitchFamily="18" charset="0"/>
            </a:endParaRPr>
          </a:p>
        </p:txBody>
      </p:sp>
      <p:sp>
        <p:nvSpPr>
          <p:cNvPr id="4" name="ZoneTexte 3"/>
          <p:cNvSpPr txBox="1"/>
          <p:nvPr/>
        </p:nvSpPr>
        <p:spPr>
          <a:xfrm rot="10800000" flipV="1">
            <a:off x="428596" y="3657430"/>
            <a:ext cx="8429684" cy="1200329"/>
          </a:xfrm>
          <a:prstGeom prst="rect">
            <a:avLst/>
          </a:prstGeom>
          <a:noFill/>
        </p:spPr>
        <p:txBody>
          <a:bodyPr wrap="square" rtlCol="0">
            <a:spAutoFit/>
          </a:bodyPr>
          <a:lstStyle/>
          <a:p>
            <a:pPr lvl="0" algn="just"/>
            <a:r>
              <a:rPr lang="fr-BE" sz="2400" dirty="0" smtClean="0">
                <a:solidFill>
                  <a:schemeClr val="accent1">
                    <a:lumMod val="50000"/>
                  </a:schemeClr>
                </a:solidFill>
                <a:latin typeface="Comic Sans MS" pitchFamily="66" charset="0"/>
                <a:cs typeface="Times New Roman" pitchFamily="18" charset="0"/>
              </a:rPr>
              <a:t>Grèce </a:t>
            </a:r>
            <a:r>
              <a:rPr lang="fr-BE" sz="2400" dirty="0" err="1" smtClean="0">
                <a:solidFill>
                  <a:schemeClr val="accent1">
                    <a:lumMod val="50000"/>
                  </a:schemeClr>
                </a:solidFill>
                <a:latin typeface="Comic Sans MS" pitchFamily="66" charset="0"/>
                <a:cs typeface="Times New Roman" pitchFamily="18" charset="0"/>
              </a:rPr>
              <a:t>ant</a:t>
            </a:r>
            <a:r>
              <a:rPr lang="fr-BE" sz="2400" dirty="0" smtClean="0">
                <a:solidFill>
                  <a:schemeClr val="accent1">
                    <a:lumMod val="50000"/>
                  </a:schemeClr>
                </a:solidFill>
                <a:latin typeface="Comic Sans MS" pitchFamily="66" charset="0"/>
                <a:cs typeface="Times New Roman" pitchFamily="18" charset="0"/>
              </a:rPr>
              <a:t>. : religion = contrat</a:t>
            </a:r>
          </a:p>
          <a:p>
            <a:pPr lvl="1" algn="just"/>
            <a:r>
              <a:rPr lang="fr-FR" sz="2400" dirty="0" smtClean="0">
                <a:solidFill>
                  <a:schemeClr val="accent1">
                    <a:lumMod val="50000"/>
                  </a:schemeClr>
                </a:solidFill>
                <a:latin typeface="Comic Sans MS" pitchFamily="66" charset="0"/>
                <a:cs typeface="Times New Roman" pitchFamily="18" charset="0"/>
              </a:rPr>
              <a:t>Dieux </a:t>
            </a:r>
            <a:r>
              <a:rPr lang="fr-FR" sz="2400" dirty="0" smtClean="0">
                <a:solidFill>
                  <a:schemeClr val="accent1">
                    <a:lumMod val="50000"/>
                  </a:schemeClr>
                </a:solidFill>
                <a:latin typeface="Comic Sans MS" pitchFamily="66" charset="0"/>
                <a:cs typeface="Times New Roman" pitchFamily="18" charset="0"/>
                <a:sym typeface="Wingdings"/>
              </a:rPr>
              <a:t> </a:t>
            </a:r>
            <a:r>
              <a:rPr lang="fr-FR" sz="2400" dirty="0" err="1" smtClean="0">
                <a:solidFill>
                  <a:schemeClr val="accent1">
                    <a:lumMod val="50000"/>
                  </a:schemeClr>
                </a:solidFill>
                <a:latin typeface="Comic Sans MS" pitchFamily="66" charset="0"/>
                <a:cs typeface="Times New Roman" pitchFamily="18" charset="0"/>
                <a:sym typeface="Wingdings"/>
              </a:rPr>
              <a:t>hô</a:t>
            </a:r>
            <a:r>
              <a:rPr lang="fr-FR" sz="2400" dirty="0" smtClean="0">
                <a:solidFill>
                  <a:schemeClr val="accent1">
                    <a:lumMod val="50000"/>
                  </a:schemeClr>
                </a:solidFill>
                <a:latin typeface="Comic Sans MS" pitchFamily="66" charset="0"/>
                <a:cs typeface="Times New Roman" pitchFamily="18" charset="0"/>
                <a:sym typeface="Wingdings"/>
              </a:rPr>
              <a:t> : protection, prospérité, conseil</a:t>
            </a:r>
          </a:p>
          <a:p>
            <a:pPr lvl="1" algn="just"/>
            <a:r>
              <a:rPr lang="fr-FR" sz="2400" dirty="0" err="1" smtClean="0">
                <a:solidFill>
                  <a:schemeClr val="accent1">
                    <a:lumMod val="50000"/>
                  </a:schemeClr>
                </a:solidFill>
                <a:latin typeface="Comic Sans MS" pitchFamily="66" charset="0"/>
                <a:cs typeface="Times New Roman" pitchFamily="18" charset="0"/>
                <a:sym typeface="Wingdings"/>
              </a:rPr>
              <a:t>hô</a:t>
            </a:r>
            <a:r>
              <a:rPr lang="fr-FR" sz="2400" dirty="0" smtClean="0">
                <a:solidFill>
                  <a:schemeClr val="accent1">
                    <a:lumMod val="50000"/>
                  </a:schemeClr>
                </a:solidFill>
                <a:latin typeface="Comic Sans MS" pitchFamily="66" charset="0"/>
                <a:cs typeface="Times New Roman" pitchFamily="18" charset="0"/>
                <a:sym typeface="Wingdings"/>
              </a:rPr>
              <a:t>  Dieux : temples, prêtres, cérémonies</a:t>
            </a:r>
            <a:endParaRPr lang="fr-BE" sz="2400" dirty="0">
              <a:solidFill>
                <a:schemeClr val="accent1">
                  <a:lumMod val="50000"/>
                </a:schemeClr>
              </a:solidFill>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rot="10800000" flipV="1">
            <a:off x="428596" y="888855"/>
            <a:ext cx="8429684" cy="2308324"/>
          </a:xfrm>
          <a:prstGeom prst="rect">
            <a:avLst/>
          </a:prstGeom>
          <a:noFill/>
        </p:spPr>
        <p:txBody>
          <a:bodyPr wrap="square" rtlCol="0">
            <a:spAutoFit/>
          </a:bodyPr>
          <a:lstStyle/>
          <a:p>
            <a:pPr lvl="0" algn="just"/>
            <a:r>
              <a:rPr lang="fr-BE" sz="2400" dirty="0" smtClean="0">
                <a:latin typeface="Times New Roman" pitchFamily="18" charset="0"/>
                <a:cs typeface="Times New Roman" pitchFamily="18" charset="0"/>
              </a:rPr>
              <a:t>4. La marée noire, beaucoup plus importante qu'annoncée au départ, touche essentiellement la Louisiane mais aussi le Texas, le Mississipi, l'Alabama et la Floride. Les Etats-Unis, par la voix de son président, affirment que BP, seul responsable de cette catastrophe, devra en assumer financièrement toutes les conséquences.</a:t>
            </a:r>
            <a:endParaRPr lang="fr-BE" sz="2400" dirty="0">
              <a:latin typeface="Times New Roman" pitchFamily="18" charset="0"/>
              <a:cs typeface="Times New Roman" pitchFamily="18" charset="0"/>
            </a:endParaRPr>
          </a:p>
        </p:txBody>
      </p:sp>
      <p:sp>
        <p:nvSpPr>
          <p:cNvPr id="4" name="ZoneTexte 3"/>
          <p:cNvSpPr txBox="1"/>
          <p:nvPr/>
        </p:nvSpPr>
        <p:spPr>
          <a:xfrm rot="10800000" flipV="1">
            <a:off x="428596" y="3472765"/>
            <a:ext cx="8429684" cy="1569660"/>
          </a:xfrm>
          <a:prstGeom prst="rect">
            <a:avLst/>
          </a:prstGeom>
          <a:noFill/>
        </p:spPr>
        <p:txBody>
          <a:bodyPr wrap="square" rtlCol="0">
            <a:spAutoFit/>
          </a:bodyPr>
          <a:lstStyle/>
          <a:p>
            <a:pPr lvl="0" algn="just"/>
            <a:r>
              <a:rPr lang="fr-FR" sz="2400" dirty="0" smtClean="0">
                <a:solidFill>
                  <a:schemeClr val="accent1">
                    <a:lumMod val="50000"/>
                  </a:schemeClr>
                </a:solidFill>
                <a:latin typeface="Comic Sans MS" pitchFamily="66" charset="0"/>
                <a:cs typeface="Times New Roman" pitchFamily="18" charset="0"/>
              </a:rPr>
              <a:t>USA, marée noire :</a:t>
            </a:r>
          </a:p>
          <a:p>
            <a:pPr lvl="2" algn="just">
              <a:buFont typeface="Arial" pitchFamily="34" charset="0"/>
              <a:buChar char="•"/>
            </a:pPr>
            <a:r>
              <a:rPr lang="fr-FR" sz="2400" dirty="0" smtClean="0">
                <a:solidFill>
                  <a:schemeClr val="accent1">
                    <a:lumMod val="50000"/>
                  </a:schemeClr>
                </a:solidFill>
                <a:latin typeface="Comic Sans MS" pitchFamily="66" charset="0"/>
                <a:cs typeface="Times New Roman" pitchFamily="18" charset="0"/>
              </a:rPr>
              <a:t> Etats touchés : LOUISIANE, Texas, Mississipi, Alabama, Floride</a:t>
            </a:r>
          </a:p>
          <a:p>
            <a:pPr lvl="2" algn="just">
              <a:buFont typeface="Arial" pitchFamily="34" charset="0"/>
              <a:buChar char="•"/>
            </a:pPr>
            <a:r>
              <a:rPr lang="fr-FR" sz="2400" dirty="0" smtClean="0">
                <a:solidFill>
                  <a:schemeClr val="accent1">
                    <a:lumMod val="50000"/>
                  </a:schemeClr>
                </a:solidFill>
                <a:latin typeface="Comic Sans MS" pitchFamily="66" charset="0"/>
                <a:cs typeface="Times New Roman" pitchFamily="18" charset="0"/>
              </a:rPr>
              <a:t> </a:t>
            </a:r>
            <a:r>
              <a:rPr lang="fr-FR" sz="2400" dirty="0" err="1" smtClean="0">
                <a:solidFill>
                  <a:schemeClr val="accent1">
                    <a:lumMod val="50000"/>
                  </a:schemeClr>
                </a:solidFill>
                <a:latin typeface="Comic Sans MS" pitchFamily="66" charset="0"/>
                <a:cs typeface="Times New Roman" pitchFamily="18" charset="0"/>
              </a:rPr>
              <a:t>Conséq</a:t>
            </a:r>
            <a:r>
              <a:rPr lang="fr-FR" sz="2400" dirty="0" smtClean="0">
                <a:solidFill>
                  <a:schemeClr val="accent1">
                    <a:lumMod val="50000"/>
                  </a:schemeClr>
                </a:solidFill>
                <a:latin typeface="Comic Sans MS" pitchFamily="66" charset="0"/>
                <a:cs typeface="Times New Roman" pitchFamily="18" charset="0"/>
              </a:rPr>
              <a:t>. </a:t>
            </a:r>
            <a:r>
              <a:rPr lang="fr-FR" sz="2400" dirty="0" err="1" smtClean="0">
                <a:solidFill>
                  <a:schemeClr val="accent1">
                    <a:lumMod val="50000"/>
                  </a:schemeClr>
                </a:solidFill>
                <a:latin typeface="Comic Sans MS" pitchFamily="66" charset="0"/>
                <a:cs typeface="Times New Roman" pitchFamily="18" charset="0"/>
              </a:rPr>
              <a:t>financ</a:t>
            </a:r>
            <a:r>
              <a:rPr lang="fr-FR" sz="2400" dirty="0" smtClean="0">
                <a:solidFill>
                  <a:schemeClr val="accent1">
                    <a:lumMod val="50000"/>
                  </a:schemeClr>
                </a:solidFill>
                <a:latin typeface="Comic Sans MS" pitchFamily="66" charset="0"/>
                <a:cs typeface="Times New Roman" pitchFamily="18" charset="0"/>
              </a:rPr>
              <a:t>. : société BP (seul responsable)</a:t>
            </a:r>
            <a:endParaRPr lang="fr-BE" sz="2400" dirty="0">
              <a:solidFill>
                <a:schemeClr val="accent1">
                  <a:lumMod val="50000"/>
                </a:schemeClr>
              </a:solidFill>
              <a:latin typeface="Comic Sans MS" pitchFamily="66"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rot="10800000" flipV="1">
            <a:off x="357158" y="357167"/>
            <a:ext cx="8429684" cy="2308324"/>
          </a:xfrm>
          <a:prstGeom prst="rect">
            <a:avLst/>
          </a:prstGeom>
          <a:noFill/>
        </p:spPr>
        <p:txBody>
          <a:bodyPr wrap="square" rtlCol="0">
            <a:spAutoFit/>
          </a:bodyPr>
          <a:lstStyle/>
          <a:p>
            <a:pPr algn="just"/>
            <a:r>
              <a:rPr lang="fr-FR" sz="2400" b="1" dirty="0" smtClean="0">
                <a:latin typeface="Times New Roman" pitchFamily="18" charset="0"/>
                <a:cs typeface="Times New Roman" pitchFamily="18" charset="0"/>
              </a:rPr>
              <a:t>Introduction</a:t>
            </a:r>
            <a:endParaRPr lang="fr-BE" sz="2400" dirty="0" smtClean="0">
              <a:latin typeface="Times New Roman" pitchFamily="18" charset="0"/>
              <a:cs typeface="Times New Roman" pitchFamily="18" charset="0"/>
            </a:endParaRPr>
          </a:p>
          <a:p>
            <a:pPr algn="just"/>
            <a:r>
              <a:rPr lang="fr-FR" sz="2400" dirty="0" smtClean="0">
                <a:latin typeface="Times New Roman" pitchFamily="18" charset="0"/>
                <a:cs typeface="Times New Roman" pitchFamily="18" charset="0"/>
              </a:rPr>
              <a:t>Qu'il s'agisse de noter les explications de ton professeur, d'établir le résumé d'un reportage vidéo ou de retranscrire le contenu d'un document audio, une bonne prise de notes est indispensable. Cette capacité à prendre notes est utile dans tous les cours et le deviendra de plus en plus dans les prochaines années.</a:t>
            </a:r>
            <a:endParaRPr lang="fr-BE" sz="2400" dirty="0">
              <a:latin typeface="Times New Roman" pitchFamily="18" charset="0"/>
              <a:cs typeface="Times New Roman" pitchFamily="18" charset="0"/>
            </a:endParaRPr>
          </a:p>
        </p:txBody>
      </p:sp>
      <p:sp>
        <p:nvSpPr>
          <p:cNvPr id="6" name="ZoneTexte 5"/>
          <p:cNvSpPr txBox="1"/>
          <p:nvPr/>
        </p:nvSpPr>
        <p:spPr>
          <a:xfrm rot="10800000" flipV="1">
            <a:off x="357158" y="2857496"/>
            <a:ext cx="8429684" cy="830997"/>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Qu'est-ce qu'une </a:t>
            </a:r>
            <a:r>
              <a:rPr lang="fr-FR" sz="2400" b="1" u="words" dirty="0" smtClean="0">
                <a:latin typeface="Times New Roman" pitchFamily="18" charset="0"/>
                <a:cs typeface="Times New Roman" pitchFamily="18" charset="0"/>
              </a:rPr>
              <a:t>bonne</a:t>
            </a:r>
            <a:r>
              <a:rPr lang="fr-FR" sz="2400" b="1" dirty="0" smtClean="0">
                <a:latin typeface="Times New Roman" pitchFamily="18" charset="0"/>
                <a:cs typeface="Times New Roman" pitchFamily="18" charset="0"/>
              </a:rPr>
              <a:t> prise de notes ?</a:t>
            </a:r>
            <a:endParaRPr lang="fr-BE" sz="2400" dirty="0" smtClean="0">
              <a:latin typeface="Times New Roman" pitchFamily="18" charset="0"/>
              <a:cs typeface="Times New Roman" pitchFamily="18" charset="0"/>
            </a:endParaRPr>
          </a:p>
          <a:p>
            <a:r>
              <a:rPr lang="fr-FR" sz="2400" dirty="0" smtClean="0">
                <a:latin typeface="Times New Roman" pitchFamily="18" charset="0"/>
                <a:cs typeface="Times New Roman" pitchFamily="18" charset="0"/>
              </a:rPr>
              <a:t>Une bonne prise de notes est un subtil mélange de :</a:t>
            </a:r>
            <a:endParaRPr lang="fr-BE" sz="2400" dirty="0">
              <a:latin typeface="Times New Roman" pitchFamily="18" charset="0"/>
              <a:cs typeface="Times New Roman" pitchFamily="18" charset="0"/>
            </a:endParaRPr>
          </a:p>
        </p:txBody>
      </p:sp>
      <p:sp>
        <p:nvSpPr>
          <p:cNvPr id="7" name="ZoneTexte 6"/>
          <p:cNvSpPr txBox="1"/>
          <p:nvPr/>
        </p:nvSpPr>
        <p:spPr>
          <a:xfrm rot="10800000" flipV="1">
            <a:off x="1214414" y="3643314"/>
            <a:ext cx="3571900" cy="461665"/>
          </a:xfrm>
          <a:prstGeom prst="rect">
            <a:avLst/>
          </a:prstGeom>
          <a:noFill/>
        </p:spPr>
        <p:txBody>
          <a:bodyPr wrap="square" rtlCol="0">
            <a:spAutoFit/>
          </a:bodyPr>
          <a:lstStyle/>
          <a:p>
            <a:pPr marL="457200" indent="-457200"/>
            <a:r>
              <a:rPr lang="fr-FR" sz="2400" dirty="0" smtClean="0">
                <a:solidFill>
                  <a:schemeClr val="accent1">
                    <a:lumMod val="50000"/>
                  </a:schemeClr>
                </a:solidFill>
                <a:latin typeface="Comic Sans MS" pitchFamily="66" charset="0"/>
                <a:cs typeface="Aharoni" pitchFamily="2" charset="-79"/>
              </a:rPr>
              <a:t>1. Concentration</a:t>
            </a:r>
            <a:endParaRPr lang="fr-BE" sz="2400" dirty="0">
              <a:solidFill>
                <a:schemeClr val="accent1">
                  <a:lumMod val="50000"/>
                </a:schemeClr>
              </a:solidFill>
              <a:latin typeface="Comic Sans MS" pitchFamily="66" charset="0"/>
              <a:cs typeface="Aharoni" pitchFamily="2" charset="-79"/>
            </a:endParaRPr>
          </a:p>
        </p:txBody>
      </p:sp>
      <p:sp>
        <p:nvSpPr>
          <p:cNvPr id="8" name="ZoneTexte 7"/>
          <p:cNvSpPr txBox="1"/>
          <p:nvPr/>
        </p:nvSpPr>
        <p:spPr>
          <a:xfrm rot="10800000" flipV="1">
            <a:off x="1214415" y="4038905"/>
            <a:ext cx="3571900" cy="461665"/>
          </a:xfrm>
          <a:prstGeom prst="rect">
            <a:avLst/>
          </a:prstGeom>
          <a:noFill/>
        </p:spPr>
        <p:txBody>
          <a:bodyPr wrap="square" rtlCol="0">
            <a:spAutoFit/>
          </a:bodyPr>
          <a:lstStyle/>
          <a:p>
            <a:pPr marL="457200" indent="-457200"/>
            <a:r>
              <a:rPr lang="fr-FR" sz="2400" dirty="0" smtClean="0">
                <a:solidFill>
                  <a:schemeClr val="accent1">
                    <a:lumMod val="50000"/>
                  </a:schemeClr>
                </a:solidFill>
                <a:latin typeface="Comic Sans MS" pitchFamily="66" charset="0"/>
                <a:cs typeface="Aharoni" pitchFamily="2" charset="-79"/>
              </a:rPr>
              <a:t>2. Réflexion</a:t>
            </a:r>
            <a:endParaRPr lang="fr-BE" sz="2400" dirty="0">
              <a:solidFill>
                <a:schemeClr val="accent1">
                  <a:lumMod val="50000"/>
                </a:schemeClr>
              </a:solidFill>
              <a:latin typeface="Comic Sans MS" pitchFamily="66" charset="0"/>
              <a:cs typeface="Aharoni" pitchFamily="2" charset="-79"/>
            </a:endParaRPr>
          </a:p>
        </p:txBody>
      </p:sp>
      <p:sp>
        <p:nvSpPr>
          <p:cNvPr id="9" name="ZoneTexte 8"/>
          <p:cNvSpPr txBox="1"/>
          <p:nvPr/>
        </p:nvSpPr>
        <p:spPr>
          <a:xfrm rot="10800000" flipV="1">
            <a:off x="1214415" y="4429132"/>
            <a:ext cx="3571900" cy="461665"/>
          </a:xfrm>
          <a:prstGeom prst="rect">
            <a:avLst/>
          </a:prstGeom>
          <a:noFill/>
        </p:spPr>
        <p:txBody>
          <a:bodyPr wrap="square" rtlCol="0">
            <a:spAutoFit/>
          </a:bodyPr>
          <a:lstStyle/>
          <a:p>
            <a:pPr marL="457200" indent="-457200"/>
            <a:r>
              <a:rPr lang="fr-FR" sz="2400" dirty="0" smtClean="0">
                <a:solidFill>
                  <a:schemeClr val="accent1">
                    <a:lumMod val="50000"/>
                  </a:schemeClr>
                </a:solidFill>
                <a:latin typeface="Comic Sans MS" pitchFamily="66" charset="0"/>
                <a:cs typeface="Aharoni" pitchFamily="2" charset="-79"/>
              </a:rPr>
              <a:t>3. Rapidité</a:t>
            </a:r>
            <a:endParaRPr lang="fr-BE" sz="2400" dirty="0">
              <a:solidFill>
                <a:schemeClr val="accent1">
                  <a:lumMod val="50000"/>
                </a:schemeClr>
              </a:solidFill>
              <a:latin typeface="Comic Sans MS" pitchFamily="66" charset="0"/>
              <a:cs typeface="Aharoni" pitchFamily="2" charset="-79"/>
            </a:endParaRPr>
          </a:p>
        </p:txBody>
      </p:sp>
      <p:sp>
        <p:nvSpPr>
          <p:cNvPr id="10" name="ZoneTexte 9"/>
          <p:cNvSpPr txBox="1"/>
          <p:nvPr/>
        </p:nvSpPr>
        <p:spPr>
          <a:xfrm rot="10800000" flipV="1">
            <a:off x="1214415" y="4824722"/>
            <a:ext cx="3571900" cy="461665"/>
          </a:xfrm>
          <a:prstGeom prst="rect">
            <a:avLst/>
          </a:prstGeom>
          <a:noFill/>
        </p:spPr>
        <p:txBody>
          <a:bodyPr wrap="square" rtlCol="0">
            <a:spAutoFit/>
          </a:bodyPr>
          <a:lstStyle/>
          <a:p>
            <a:pPr marL="457200" indent="-457200"/>
            <a:r>
              <a:rPr lang="fr-FR" sz="2400" dirty="0" smtClean="0">
                <a:solidFill>
                  <a:schemeClr val="accent1">
                    <a:lumMod val="50000"/>
                  </a:schemeClr>
                </a:solidFill>
                <a:latin typeface="Comic Sans MS" pitchFamily="66" charset="0"/>
                <a:cs typeface="Aharoni" pitchFamily="2" charset="-79"/>
              </a:rPr>
              <a:t>4. Précision</a:t>
            </a:r>
            <a:endParaRPr lang="fr-BE" sz="2400" dirty="0">
              <a:solidFill>
                <a:schemeClr val="accent1">
                  <a:lumMod val="50000"/>
                </a:schemeClr>
              </a:solidFill>
              <a:latin typeface="Comic Sans MS" pitchFamily="66" charset="0"/>
              <a:cs typeface="Aharoni" pitchFamily="2" charset="-79"/>
            </a:endParaRPr>
          </a:p>
        </p:txBody>
      </p:sp>
      <p:sp>
        <p:nvSpPr>
          <p:cNvPr id="11" name="ZoneTexte 10"/>
          <p:cNvSpPr txBox="1"/>
          <p:nvPr/>
        </p:nvSpPr>
        <p:spPr>
          <a:xfrm rot="10800000" flipV="1">
            <a:off x="357158" y="5286388"/>
            <a:ext cx="5214974" cy="1200329"/>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C'est donc un exercice difficile qui demande beaucoup d'entraînement pour être pratiqué avec </a:t>
            </a:r>
            <a:r>
              <a:rPr lang="fr-FR" sz="2400" b="1" dirty="0" smtClean="0">
                <a:latin typeface="Times New Roman" pitchFamily="18" charset="0"/>
                <a:cs typeface="Times New Roman" pitchFamily="18" charset="0"/>
              </a:rPr>
              <a:t>efficacité</a:t>
            </a:r>
            <a:r>
              <a:rPr lang="fr-FR" sz="2400" dirty="0" smtClean="0">
                <a:latin typeface="Times New Roman" pitchFamily="18" charset="0"/>
                <a:cs typeface="Times New Roman" pitchFamily="18" charset="0"/>
              </a:rPr>
              <a:t>.</a:t>
            </a:r>
            <a:endParaRPr lang="fr-BE" sz="2400"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grayscl/>
          </a:blip>
          <a:srcRect/>
          <a:stretch>
            <a:fillRect/>
          </a:stretch>
        </p:blipFill>
        <p:spPr bwMode="auto">
          <a:xfrm>
            <a:off x="5929322" y="4000504"/>
            <a:ext cx="2819400" cy="1876425"/>
          </a:xfrm>
          <a:prstGeom prst="rect">
            <a:avLst/>
          </a:prstGeom>
          <a:noFill/>
          <a:ln w="9525">
            <a:noFill/>
            <a:miter lim="800000"/>
            <a:headEnd/>
            <a:tailEnd/>
          </a:ln>
        </p:spPr>
      </p:pic>
      <p:sp>
        <p:nvSpPr>
          <p:cNvPr id="13" name="Bouton d'action : Document 12">
            <a:hlinkClick r:id="" action="ppaction://noaction" highlightClick="1"/>
          </p:cNvPr>
          <p:cNvSpPr/>
          <p:nvPr/>
        </p:nvSpPr>
        <p:spPr>
          <a:xfrm>
            <a:off x="8001024" y="6072206"/>
            <a:ext cx="714380" cy="642918"/>
          </a:xfrm>
          <a:prstGeom prst="actionButton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85752" y="181253"/>
            <a:ext cx="857252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b="1" dirty="0" smtClean="0">
                <a:latin typeface="Times New Roman" pitchFamily="18" charset="0"/>
                <a:cs typeface="Times New Roman" pitchFamily="18" charset="0"/>
              </a:rPr>
              <a:t>Quelques conseils pratiques sur la prise de notes</a:t>
            </a:r>
            <a:endParaRPr lang="fr-BE" sz="2400" dirty="0">
              <a:latin typeface="Times New Roman" pitchFamily="18" charset="0"/>
              <a:cs typeface="Times New Roman" pitchFamily="18" charset="0"/>
            </a:endParaRPr>
          </a:p>
        </p:txBody>
      </p:sp>
      <p:sp>
        <p:nvSpPr>
          <p:cNvPr id="3" name="ZoneTexte 2"/>
          <p:cNvSpPr txBox="1"/>
          <p:nvPr/>
        </p:nvSpPr>
        <p:spPr>
          <a:xfrm rot="10800000" flipV="1">
            <a:off x="214282" y="609880"/>
            <a:ext cx="8429684" cy="461665"/>
          </a:xfrm>
          <a:prstGeom prst="rect">
            <a:avLst/>
          </a:prstGeom>
          <a:noFill/>
        </p:spPr>
        <p:txBody>
          <a:bodyPr wrap="square" rtlCol="0">
            <a:spAutoFit/>
          </a:bodyPr>
          <a:lstStyle/>
          <a:p>
            <a:pPr lvl="0"/>
            <a:r>
              <a:rPr lang="fr-FR" sz="2400" dirty="0" smtClean="0">
                <a:latin typeface="Times New Roman" pitchFamily="18" charset="0"/>
                <a:cs typeface="Times New Roman" pitchFamily="18" charset="0"/>
              </a:rPr>
              <a:t>1. Concentration</a:t>
            </a:r>
            <a:endParaRPr lang="fr-BE" sz="2400" dirty="0">
              <a:latin typeface="Times New Roman" pitchFamily="18" charset="0"/>
              <a:cs typeface="Times New Roman" pitchFamily="18" charset="0"/>
            </a:endParaRPr>
          </a:p>
        </p:txBody>
      </p:sp>
      <p:sp>
        <p:nvSpPr>
          <p:cNvPr id="5" name="ZoneTexte 4"/>
          <p:cNvSpPr txBox="1"/>
          <p:nvPr/>
        </p:nvSpPr>
        <p:spPr>
          <a:xfrm rot="10800000" flipV="1">
            <a:off x="214282" y="2252954"/>
            <a:ext cx="8429684" cy="461665"/>
          </a:xfrm>
          <a:prstGeom prst="rect">
            <a:avLst/>
          </a:prstGeom>
          <a:noFill/>
        </p:spPr>
        <p:txBody>
          <a:bodyPr wrap="square" rtlCol="0">
            <a:spAutoFit/>
          </a:bodyPr>
          <a:lstStyle/>
          <a:p>
            <a:pPr lvl="0"/>
            <a:r>
              <a:rPr lang="fr-FR" sz="2400" dirty="0" smtClean="0">
                <a:latin typeface="Times New Roman" pitchFamily="18" charset="0"/>
                <a:cs typeface="Times New Roman" pitchFamily="18" charset="0"/>
              </a:rPr>
              <a:t>2. Réflexion</a:t>
            </a:r>
            <a:endParaRPr lang="fr-BE" sz="2400" dirty="0">
              <a:latin typeface="Times New Roman" pitchFamily="18" charset="0"/>
              <a:cs typeface="Times New Roman" pitchFamily="18" charset="0"/>
            </a:endParaRPr>
          </a:p>
        </p:txBody>
      </p:sp>
      <p:sp>
        <p:nvSpPr>
          <p:cNvPr id="6" name="ZoneTexte 5"/>
          <p:cNvSpPr txBox="1"/>
          <p:nvPr/>
        </p:nvSpPr>
        <p:spPr>
          <a:xfrm rot="10800000" flipV="1">
            <a:off x="214282" y="3929066"/>
            <a:ext cx="8429684" cy="461665"/>
          </a:xfrm>
          <a:prstGeom prst="rect">
            <a:avLst/>
          </a:prstGeom>
          <a:noFill/>
        </p:spPr>
        <p:txBody>
          <a:bodyPr wrap="square" rtlCol="0">
            <a:spAutoFit/>
          </a:bodyPr>
          <a:lstStyle/>
          <a:p>
            <a:pPr lvl="0"/>
            <a:r>
              <a:rPr lang="fr-FR" sz="2400" dirty="0" smtClean="0">
                <a:latin typeface="Times New Roman" pitchFamily="18" charset="0"/>
                <a:cs typeface="Times New Roman" pitchFamily="18" charset="0"/>
              </a:rPr>
              <a:t>3. Rapidité</a:t>
            </a:r>
            <a:endParaRPr lang="fr-BE" sz="2400" dirty="0">
              <a:latin typeface="Times New Roman" pitchFamily="18" charset="0"/>
              <a:cs typeface="Times New Roman" pitchFamily="18" charset="0"/>
            </a:endParaRPr>
          </a:p>
        </p:txBody>
      </p:sp>
      <p:sp>
        <p:nvSpPr>
          <p:cNvPr id="7" name="ZoneTexte 6"/>
          <p:cNvSpPr txBox="1"/>
          <p:nvPr/>
        </p:nvSpPr>
        <p:spPr>
          <a:xfrm rot="10800000" flipV="1">
            <a:off x="214282" y="5181912"/>
            <a:ext cx="8429684" cy="461665"/>
          </a:xfrm>
          <a:prstGeom prst="rect">
            <a:avLst/>
          </a:prstGeom>
          <a:noFill/>
        </p:spPr>
        <p:txBody>
          <a:bodyPr wrap="square" rtlCol="0">
            <a:spAutoFit/>
          </a:bodyPr>
          <a:lstStyle/>
          <a:p>
            <a:pPr lvl="0"/>
            <a:r>
              <a:rPr lang="fr-FR" sz="2400" dirty="0" smtClean="0">
                <a:latin typeface="Times New Roman" pitchFamily="18" charset="0"/>
                <a:cs typeface="Times New Roman" pitchFamily="18" charset="0"/>
              </a:rPr>
              <a:t>4. Précision</a:t>
            </a:r>
            <a:endParaRPr lang="fr-BE" sz="2400" dirty="0">
              <a:latin typeface="Times New Roman" pitchFamily="18" charset="0"/>
              <a:cs typeface="Times New Roman" pitchFamily="18" charset="0"/>
            </a:endParaRPr>
          </a:p>
        </p:txBody>
      </p:sp>
      <p:sp>
        <p:nvSpPr>
          <p:cNvPr id="9" name="ZoneTexte 8"/>
          <p:cNvSpPr txBox="1"/>
          <p:nvPr/>
        </p:nvSpPr>
        <p:spPr>
          <a:xfrm rot="10800000" flipV="1">
            <a:off x="714348" y="1013238"/>
            <a:ext cx="6081754" cy="461665"/>
          </a:xfrm>
          <a:prstGeom prst="rect">
            <a:avLst/>
          </a:prstGeom>
          <a:noFill/>
        </p:spPr>
        <p:txBody>
          <a:bodyPr wrap="square" rtlCol="0">
            <a:spAutoFit/>
          </a:bodyPr>
          <a:lstStyle/>
          <a:p>
            <a:pPr>
              <a:buFont typeface="Arial" pitchFamily="34" charset="0"/>
              <a:buChar char="•"/>
            </a:pPr>
            <a:r>
              <a:rPr lang="fr-FR" sz="2400" dirty="0" smtClean="0">
                <a:solidFill>
                  <a:schemeClr val="accent1">
                    <a:lumMod val="50000"/>
                  </a:schemeClr>
                </a:solidFill>
                <a:latin typeface="Comic Sans MS" pitchFamily="66" charset="0"/>
              </a:rPr>
              <a:t> écouter attentivement</a:t>
            </a:r>
            <a:endParaRPr lang="fr-BE" sz="1600" dirty="0">
              <a:solidFill>
                <a:schemeClr val="accent1">
                  <a:lumMod val="50000"/>
                </a:schemeClr>
              </a:solidFill>
              <a:latin typeface="Comic Sans MS" pitchFamily="66" charset="0"/>
            </a:endParaRPr>
          </a:p>
        </p:txBody>
      </p:sp>
      <p:sp>
        <p:nvSpPr>
          <p:cNvPr id="10" name="ZoneTexte 9"/>
          <p:cNvSpPr txBox="1"/>
          <p:nvPr/>
        </p:nvSpPr>
        <p:spPr>
          <a:xfrm rot="10800000" flipV="1">
            <a:off x="714348" y="1395698"/>
            <a:ext cx="6081754"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éviter toute source de distraction</a:t>
            </a:r>
            <a:endParaRPr lang="fr-BE" sz="1600" dirty="0" smtClean="0">
              <a:solidFill>
                <a:schemeClr val="accent1">
                  <a:lumMod val="50000"/>
                </a:schemeClr>
              </a:solidFill>
              <a:latin typeface="Comic Sans MS" pitchFamily="66" charset="0"/>
            </a:endParaRPr>
          </a:p>
        </p:txBody>
      </p:sp>
      <p:sp>
        <p:nvSpPr>
          <p:cNvPr id="11" name="ZoneTexte 10"/>
          <p:cNvSpPr txBox="1"/>
          <p:nvPr/>
        </p:nvSpPr>
        <p:spPr>
          <a:xfrm rot="10800000" flipV="1">
            <a:off x="714348" y="1785927"/>
            <a:ext cx="6081754"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ne penser à rien d'autre</a:t>
            </a:r>
            <a:endParaRPr lang="fr-BE" sz="1600" dirty="0" smtClean="0">
              <a:solidFill>
                <a:schemeClr val="accent1">
                  <a:lumMod val="50000"/>
                </a:schemeClr>
              </a:solidFill>
              <a:latin typeface="Comic Sans MS" pitchFamily="66" charset="0"/>
            </a:endParaRPr>
          </a:p>
        </p:txBody>
      </p:sp>
      <p:sp>
        <p:nvSpPr>
          <p:cNvPr id="12" name="ZoneTexte 11"/>
          <p:cNvSpPr txBox="1"/>
          <p:nvPr/>
        </p:nvSpPr>
        <p:spPr>
          <a:xfrm rot="10800000" flipV="1">
            <a:off x="714348" y="2694711"/>
            <a:ext cx="8429652" cy="461665"/>
          </a:xfrm>
          <a:prstGeom prst="rect">
            <a:avLst/>
          </a:prstGeom>
          <a:noFill/>
        </p:spPr>
        <p:txBody>
          <a:bodyPr wrap="square" rtlCol="0">
            <a:spAutoFit/>
          </a:bodyPr>
          <a:lstStyle/>
          <a:p>
            <a:pPr>
              <a:buFont typeface="Arial" pitchFamily="34" charset="0"/>
              <a:buChar char="•"/>
            </a:pPr>
            <a:r>
              <a:rPr lang="fr-FR" sz="2400" dirty="0" smtClean="0">
                <a:solidFill>
                  <a:schemeClr val="accent1">
                    <a:lumMod val="50000"/>
                  </a:schemeClr>
                </a:solidFill>
                <a:latin typeface="Comic Sans MS" pitchFamily="66" charset="0"/>
              </a:rPr>
              <a:t> ne pas vouloir tout noter mais opérer un tri dans sa tête</a:t>
            </a:r>
            <a:endParaRPr lang="fr-BE" sz="1600" dirty="0">
              <a:solidFill>
                <a:schemeClr val="accent1">
                  <a:lumMod val="50000"/>
                </a:schemeClr>
              </a:solidFill>
              <a:latin typeface="Comic Sans MS" pitchFamily="66" charset="0"/>
            </a:endParaRPr>
          </a:p>
        </p:txBody>
      </p:sp>
      <p:sp>
        <p:nvSpPr>
          <p:cNvPr id="13" name="ZoneTexte 12"/>
          <p:cNvSpPr txBox="1"/>
          <p:nvPr/>
        </p:nvSpPr>
        <p:spPr>
          <a:xfrm rot="10800000" flipV="1">
            <a:off x="714350" y="3077171"/>
            <a:ext cx="6081754"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reformuler les informations</a:t>
            </a:r>
            <a:endParaRPr lang="fr-BE" sz="2400" dirty="0" smtClean="0">
              <a:solidFill>
                <a:schemeClr val="accent1">
                  <a:lumMod val="50000"/>
                </a:schemeClr>
              </a:solidFill>
              <a:latin typeface="Comic Sans MS" pitchFamily="66" charset="0"/>
            </a:endParaRPr>
          </a:p>
        </p:txBody>
      </p:sp>
      <p:sp>
        <p:nvSpPr>
          <p:cNvPr id="14" name="ZoneTexte 13"/>
          <p:cNvSpPr txBox="1"/>
          <p:nvPr/>
        </p:nvSpPr>
        <p:spPr>
          <a:xfrm rot="10800000" flipV="1">
            <a:off x="714350" y="3467400"/>
            <a:ext cx="6081754"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avoir en tête le schéma de l'exposé</a:t>
            </a:r>
            <a:endParaRPr lang="fr-BE" sz="2400" dirty="0" smtClean="0">
              <a:solidFill>
                <a:schemeClr val="accent1">
                  <a:lumMod val="50000"/>
                </a:schemeClr>
              </a:solidFill>
              <a:latin typeface="Comic Sans MS" pitchFamily="66" charset="0"/>
            </a:endParaRPr>
          </a:p>
        </p:txBody>
      </p:sp>
      <p:sp>
        <p:nvSpPr>
          <p:cNvPr id="15" name="ZoneTexte 14"/>
          <p:cNvSpPr txBox="1"/>
          <p:nvPr/>
        </p:nvSpPr>
        <p:spPr>
          <a:xfrm rot="10800000" flipV="1">
            <a:off x="714346" y="4363055"/>
            <a:ext cx="8429653"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se construire une liste de symboles et abréviations</a:t>
            </a:r>
            <a:endParaRPr lang="fr-BE" sz="2400" dirty="0" smtClean="0">
              <a:solidFill>
                <a:schemeClr val="accent1">
                  <a:lumMod val="50000"/>
                </a:schemeClr>
              </a:solidFill>
              <a:latin typeface="Comic Sans MS" pitchFamily="66" charset="0"/>
            </a:endParaRPr>
          </a:p>
        </p:txBody>
      </p:sp>
      <p:sp>
        <p:nvSpPr>
          <p:cNvPr id="16" name="ZoneTexte 15"/>
          <p:cNvSpPr txBox="1"/>
          <p:nvPr/>
        </p:nvSpPr>
        <p:spPr>
          <a:xfrm rot="10800000" flipV="1">
            <a:off x="714348" y="4753284"/>
            <a:ext cx="8072493"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supprimer tout ce qui n'est pas indispensable</a:t>
            </a:r>
            <a:endParaRPr lang="fr-BE" sz="2400" dirty="0" smtClean="0">
              <a:solidFill>
                <a:schemeClr val="accent1">
                  <a:lumMod val="50000"/>
                </a:schemeClr>
              </a:solidFill>
              <a:latin typeface="Comic Sans MS" pitchFamily="66" charset="0"/>
            </a:endParaRPr>
          </a:p>
        </p:txBody>
      </p:sp>
      <p:sp>
        <p:nvSpPr>
          <p:cNvPr id="17" name="ZoneTexte 16"/>
          <p:cNvSpPr txBox="1"/>
          <p:nvPr/>
        </p:nvSpPr>
        <p:spPr>
          <a:xfrm rot="10800000" flipV="1">
            <a:off x="714348" y="5577501"/>
            <a:ext cx="8429653"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ne pas déformer le contenu en voulant aller trop vite</a:t>
            </a:r>
            <a:endParaRPr lang="fr-BE" sz="2400" dirty="0" smtClean="0">
              <a:solidFill>
                <a:schemeClr val="accent1">
                  <a:lumMod val="50000"/>
                </a:schemeClr>
              </a:solidFill>
              <a:latin typeface="Comic Sans MS" pitchFamily="66" charset="0"/>
            </a:endParaRPr>
          </a:p>
        </p:txBody>
      </p:sp>
      <p:sp>
        <p:nvSpPr>
          <p:cNvPr id="18" name="ZoneTexte 17"/>
          <p:cNvSpPr txBox="1"/>
          <p:nvPr/>
        </p:nvSpPr>
        <p:spPr>
          <a:xfrm rot="10800000" flipV="1">
            <a:off x="714349" y="5967730"/>
            <a:ext cx="8429650" cy="461665"/>
          </a:xfrm>
          <a:prstGeom prst="rect">
            <a:avLst/>
          </a:prstGeom>
          <a:noFill/>
        </p:spPr>
        <p:txBody>
          <a:bodyPr wrap="square" rtlCol="0">
            <a:spAutoFit/>
          </a:bodyPr>
          <a:lstStyle/>
          <a:p>
            <a:pPr marL="0" lvl="1">
              <a:buFont typeface="Arial" pitchFamily="34" charset="0"/>
              <a:buChar char="•"/>
            </a:pPr>
            <a:r>
              <a:rPr lang="fr-FR" sz="2400" dirty="0" smtClean="0">
                <a:solidFill>
                  <a:schemeClr val="accent1">
                    <a:lumMod val="50000"/>
                  </a:schemeClr>
                </a:solidFill>
                <a:latin typeface="Comic Sans MS" pitchFamily="66" charset="0"/>
              </a:rPr>
              <a:t> ne pas oublier un élément essentiel en supprimant trop</a:t>
            </a:r>
            <a:endParaRPr lang="fr-BE" sz="2400" dirty="0" smtClean="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3" grpId="0"/>
      <p:bldP spid="5" grpId="0"/>
      <p:bldP spid="6" grpId="0"/>
      <p:bldP spid="7" grpId="0"/>
      <p:bldP spid="9" grpId="0"/>
      <p:bldP spid="10" grpId="0"/>
      <p:bldP spid="11" grpId="0"/>
      <p:bldP spid="12" grpId="0"/>
      <p:bldP spid="13" grpId="0"/>
      <p:bldP spid="14" grpId="0"/>
      <p:bldP spid="15"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357158" y="1357298"/>
          <a:ext cx="8358245" cy="5486400"/>
        </p:xfrm>
        <a:graphic>
          <a:graphicData uri="http://schemas.openxmlformats.org/drawingml/2006/table">
            <a:tbl>
              <a:tblPr/>
              <a:tblGrid>
                <a:gridCol w="1671467"/>
                <a:gridCol w="1671467"/>
                <a:gridCol w="1671467"/>
                <a:gridCol w="1671467"/>
                <a:gridCol w="1672377"/>
              </a:tblGrid>
              <a:tr h="360947">
                <a:tc>
                  <a:txBody>
                    <a:bodyPr/>
                    <a:lstStyle/>
                    <a:p>
                      <a:pPr algn="just">
                        <a:lnSpc>
                          <a:spcPct val="150000"/>
                        </a:lnSpc>
                        <a:spcAft>
                          <a:spcPts val="0"/>
                        </a:spcAft>
                      </a:pPr>
                      <a:r>
                        <a:rPr lang="fr-BE" sz="2400" dirty="0">
                          <a:latin typeface="Times New Roman"/>
                          <a:ea typeface="Times New Roman"/>
                        </a:rPr>
                        <a:t>Après</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Même</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Avant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Minimum</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Beaucoup</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Monsieur</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dirty="0">
                          <a:latin typeface="Times New Roman"/>
                          <a:ea typeface="Times New Roman"/>
                        </a:rPr>
                        <a:t>C'est-à-dire</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Nota bene</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a:t>
                      </a:r>
                      <a:endParaRPr lang="fr-BE" sz="2000" dirty="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dirty="0">
                          <a:latin typeface="Times New Roman"/>
                          <a:ea typeface="Times New Roman"/>
                        </a:rPr>
                        <a:t>Chapitre</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Nous</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Deuxième</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Numéro</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Document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Par exemple</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Environ</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Partie</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a:latin typeface="Times New Roman"/>
                          <a:ea typeface="Times New Roman"/>
                        </a:rPr>
                        <a:t>Et cetera</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Premier</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r>
              <a:tr h="360947">
                <a:tc>
                  <a:txBody>
                    <a:bodyPr/>
                    <a:lstStyle/>
                    <a:p>
                      <a:pPr algn="just">
                        <a:lnSpc>
                          <a:spcPct val="150000"/>
                        </a:lnSpc>
                        <a:spcAft>
                          <a:spcPts val="0"/>
                        </a:spcAft>
                      </a:pPr>
                      <a:r>
                        <a:rPr lang="fr-BE" sz="2400" dirty="0">
                          <a:latin typeface="Times New Roman"/>
                          <a:ea typeface="Times New Roman"/>
                        </a:rPr>
                        <a:t>Exemple</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a:latin typeface="Times New Roman"/>
                          <a:ea typeface="Times New Roman"/>
                        </a:rPr>
                        <a:t>…………..</a:t>
                      </a:r>
                      <a:endParaRPr lang="fr-BE" sz="200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endParaRPr lang="fr-BE" sz="24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Quelqu'un</a:t>
                      </a:r>
                      <a:endParaRPr lang="fr-BE" sz="2000" dirty="0">
                        <a:latin typeface="Times New Roman"/>
                        <a:ea typeface="Times New Roman"/>
                      </a:endParaRPr>
                    </a:p>
                  </a:txBody>
                  <a:tcPr marL="53474" marR="53474" marT="0" marB="0">
                    <a:lnL>
                      <a:noFill/>
                    </a:lnL>
                    <a:lnR>
                      <a:noFill/>
                    </a:lnR>
                    <a:lnT>
                      <a:noFill/>
                    </a:lnT>
                    <a:lnB>
                      <a:noFill/>
                    </a:lnB>
                  </a:tcPr>
                </a:tc>
                <a:tc>
                  <a:txBody>
                    <a:bodyPr/>
                    <a:lstStyle/>
                    <a:p>
                      <a:pPr algn="just">
                        <a:lnSpc>
                          <a:spcPct val="150000"/>
                        </a:lnSpc>
                        <a:spcAft>
                          <a:spcPts val="0"/>
                        </a:spcAft>
                      </a:pPr>
                      <a:r>
                        <a:rPr lang="fr-BE" sz="2400" dirty="0">
                          <a:latin typeface="Times New Roman"/>
                          <a:ea typeface="Times New Roman"/>
                        </a:rPr>
                        <a:t>…………..</a:t>
                      </a:r>
                      <a:endParaRPr lang="fr-BE" sz="2000" dirty="0">
                        <a:latin typeface="Times New Roman"/>
                        <a:ea typeface="Times New Roman"/>
                      </a:endParaRPr>
                    </a:p>
                  </a:txBody>
                  <a:tcPr marL="53474" marR="53474" marT="0" marB="0">
                    <a:lnL>
                      <a:noFill/>
                    </a:lnL>
                    <a:lnR>
                      <a:noFill/>
                    </a:lnR>
                    <a:lnT>
                      <a:noFill/>
                    </a:lnT>
                    <a:lnB>
                      <a:noFill/>
                    </a:lnB>
                  </a:tcPr>
                </a:tc>
              </a:tr>
            </a:tbl>
          </a:graphicData>
        </a:graphic>
      </p:graphicFrame>
      <p:sp>
        <p:nvSpPr>
          <p:cNvPr id="3" name="Rectangle 1"/>
          <p:cNvSpPr>
            <a:spLocks noChangeArrowheads="1"/>
          </p:cNvSpPr>
          <p:nvPr/>
        </p:nvSpPr>
        <p:spPr bwMode="auto">
          <a:xfrm>
            <a:off x="214282" y="467005"/>
            <a:ext cx="85011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b="1" dirty="0" smtClean="0">
                <a:latin typeface="Times New Roman" pitchFamily="18" charset="0"/>
                <a:cs typeface="Times New Roman" pitchFamily="18" charset="0"/>
              </a:rPr>
              <a:t>Quelques abréviations courantes</a:t>
            </a:r>
            <a:endParaRPr lang="fr-BE" sz="2400" dirty="0">
              <a:latin typeface="Times New Roman" pitchFamily="18" charset="0"/>
              <a:cs typeface="Times New Roman" pitchFamily="18" charset="0"/>
            </a:endParaRPr>
          </a:p>
        </p:txBody>
      </p:sp>
      <p:sp>
        <p:nvSpPr>
          <p:cNvPr id="4" name="ZoneTexte 3"/>
          <p:cNvSpPr txBox="1"/>
          <p:nvPr/>
        </p:nvSpPr>
        <p:spPr>
          <a:xfrm>
            <a:off x="2000232" y="1428736"/>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ap</a:t>
            </a:r>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
        <p:nvSpPr>
          <p:cNvPr id="5" name="ZoneTexte 4"/>
          <p:cNvSpPr txBox="1"/>
          <p:nvPr/>
        </p:nvSpPr>
        <p:spPr>
          <a:xfrm>
            <a:off x="2000232" y="1959223"/>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av.</a:t>
            </a:r>
            <a:endParaRPr lang="fr-BE" sz="2400" dirty="0">
              <a:solidFill>
                <a:schemeClr val="accent1">
                  <a:lumMod val="50000"/>
                </a:schemeClr>
              </a:solidFill>
              <a:latin typeface="Comic Sans MS" pitchFamily="66" charset="0"/>
            </a:endParaRPr>
          </a:p>
        </p:txBody>
      </p:sp>
      <p:sp>
        <p:nvSpPr>
          <p:cNvPr id="6" name="ZoneTexte 5"/>
          <p:cNvSpPr txBox="1"/>
          <p:nvPr/>
        </p:nvSpPr>
        <p:spPr>
          <a:xfrm>
            <a:off x="2000232" y="2535287"/>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bcp</a:t>
            </a:r>
            <a:endParaRPr lang="fr-BE" sz="2400" dirty="0">
              <a:solidFill>
                <a:schemeClr val="accent1">
                  <a:lumMod val="50000"/>
                </a:schemeClr>
              </a:solidFill>
              <a:latin typeface="Comic Sans MS" pitchFamily="66" charset="0"/>
            </a:endParaRPr>
          </a:p>
        </p:txBody>
      </p:sp>
      <p:sp>
        <p:nvSpPr>
          <p:cNvPr id="7" name="ZoneTexte 6"/>
          <p:cNvSpPr txBox="1"/>
          <p:nvPr/>
        </p:nvSpPr>
        <p:spPr>
          <a:xfrm>
            <a:off x="2000232" y="3039343"/>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càd</a:t>
            </a:r>
            <a:endParaRPr lang="fr-BE" sz="2400" dirty="0">
              <a:solidFill>
                <a:schemeClr val="accent1">
                  <a:lumMod val="50000"/>
                </a:schemeClr>
              </a:solidFill>
              <a:latin typeface="Comic Sans MS" pitchFamily="66" charset="0"/>
            </a:endParaRPr>
          </a:p>
        </p:txBody>
      </p:sp>
      <p:sp>
        <p:nvSpPr>
          <p:cNvPr id="8" name="ZoneTexte 7"/>
          <p:cNvSpPr txBox="1"/>
          <p:nvPr/>
        </p:nvSpPr>
        <p:spPr>
          <a:xfrm>
            <a:off x="2000232" y="361540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ch.</a:t>
            </a:r>
            <a:endParaRPr lang="fr-BE" sz="2400" dirty="0">
              <a:solidFill>
                <a:schemeClr val="accent1">
                  <a:lumMod val="50000"/>
                </a:schemeClr>
              </a:solidFill>
              <a:latin typeface="Comic Sans MS" pitchFamily="66" charset="0"/>
            </a:endParaRPr>
          </a:p>
        </p:txBody>
      </p:sp>
      <p:sp>
        <p:nvSpPr>
          <p:cNvPr id="9" name="ZoneTexte 8"/>
          <p:cNvSpPr txBox="1"/>
          <p:nvPr/>
        </p:nvSpPr>
        <p:spPr>
          <a:xfrm>
            <a:off x="2000232" y="419147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2</a:t>
            </a:r>
            <a:r>
              <a:rPr lang="fr-FR" sz="2400" baseline="30000" dirty="0" smtClean="0">
                <a:solidFill>
                  <a:schemeClr val="accent1">
                    <a:lumMod val="50000"/>
                  </a:schemeClr>
                </a:solidFill>
                <a:latin typeface="Comic Sans MS" pitchFamily="66" charset="0"/>
              </a:rPr>
              <a:t>ème</a:t>
            </a:r>
            <a:endParaRPr lang="fr-BE" sz="2400" dirty="0">
              <a:solidFill>
                <a:schemeClr val="accent1">
                  <a:lumMod val="50000"/>
                </a:schemeClr>
              </a:solidFill>
              <a:latin typeface="Comic Sans MS" pitchFamily="66" charset="0"/>
            </a:endParaRPr>
          </a:p>
        </p:txBody>
      </p:sp>
      <p:sp>
        <p:nvSpPr>
          <p:cNvPr id="10" name="ZoneTexte 9"/>
          <p:cNvSpPr txBox="1"/>
          <p:nvPr/>
        </p:nvSpPr>
        <p:spPr>
          <a:xfrm>
            <a:off x="2000232" y="469552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doc.</a:t>
            </a:r>
            <a:endParaRPr lang="fr-BE" sz="2400" dirty="0">
              <a:solidFill>
                <a:schemeClr val="accent1">
                  <a:lumMod val="50000"/>
                </a:schemeClr>
              </a:solidFill>
              <a:latin typeface="Comic Sans MS" pitchFamily="66" charset="0"/>
            </a:endParaRPr>
          </a:p>
        </p:txBody>
      </p:sp>
      <p:sp>
        <p:nvSpPr>
          <p:cNvPr id="11" name="ZoneTexte 10"/>
          <p:cNvSpPr txBox="1"/>
          <p:nvPr/>
        </p:nvSpPr>
        <p:spPr>
          <a:xfrm>
            <a:off x="2000232" y="5199583"/>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env.</a:t>
            </a:r>
            <a:endParaRPr lang="fr-BE" sz="2400" dirty="0">
              <a:solidFill>
                <a:schemeClr val="accent1">
                  <a:lumMod val="50000"/>
                </a:schemeClr>
              </a:solidFill>
              <a:latin typeface="Comic Sans MS" pitchFamily="66" charset="0"/>
            </a:endParaRPr>
          </a:p>
        </p:txBody>
      </p:sp>
      <p:sp>
        <p:nvSpPr>
          <p:cNvPr id="12" name="ZoneTexte 11"/>
          <p:cNvSpPr txBox="1"/>
          <p:nvPr/>
        </p:nvSpPr>
        <p:spPr>
          <a:xfrm>
            <a:off x="2000232" y="577564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etc.</a:t>
            </a:r>
            <a:endParaRPr lang="fr-BE" sz="2400" dirty="0">
              <a:solidFill>
                <a:schemeClr val="accent1">
                  <a:lumMod val="50000"/>
                </a:schemeClr>
              </a:solidFill>
              <a:latin typeface="Comic Sans MS" pitchFamily="66" charset="0"/>
            </a:endParaRPr>
          </a:p>
        </p:txBody>
      </p:sp>
      <p:sp>
        <p:nvSpPr>
          <p:cNvPr id="13" name="ZoneTexte 12"/>
          <p:cNvSpPr txBox="1"/>
          <p:nvPr/>
        </p:nvSpPr>
        <p:spPr>
          <a:xfrm>
            <a:off x="2000232" y="635171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ex.</a:t>
            </a:r>
            <a:endParaRPr lang="fr-BE" sz="2400" dirty="0">
              <a:solidFill>
                <a:schemeClr val="accent1">
                  <a:lumMod val="50000"/>
                </a:schemeClr>
              </a:solidFill>
              <a:latin typeface="Comic Sans MS" pitchFamily="66" charset="0"/>
            </a:endParaRPr>
          </a:p>
        </p:txBody>
      </p:sp>
      <p:sp>
        <p:nvSpPr>
          <p:cNvPr id="14" name="ZoneTexte 13"/>
          <p:cNvSpPr txBox="1"/>
          <p:nvPr/>
        </p:nvSpPr>
        <p:spPr>
          <a:xfrm>
            <a:off x="7072330" y="1428736"/>
            <a:ext cx="150019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a:t>
            </a:r>
            <a:endParaRPr lang="fr-BE" sz="2400" dirty="0">
              <a:solidFill>
                <a:schemeClr val="accent1">
                  <a:lumMod val="50000"/>
                </a:schemeClr>
              </a:solidFill>
              <a:latin typeface="Comic Sans MS" pitchFamily="66" charset="0"/>
            </a:endParaRPr>
          </a:p>
        </p:txBody>
      </p:sp>
      <p:sp>
        <p:nvSpPr>
          <p:cNvPr id="15" name="ZoneTexte 14"/>
          <p:cNvSpPr txBox="1"/>
          <p:nvPr/>
        </p:nvSpPr>
        <p:spPr>
          <a:xfrm>
            <a:off x="7072330" y="1959223"/>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min.</a:t>
            </a:r>
            <a:endParaRPr lang="fr-BE" sz="2400" dirty="0">
              <a:solidFill>
                <a:schemeClr val="accent1">
                  <a:lumMod val="50000"/>
                </a:schemeClr>
              </a:solidFill>
              <a:latin typeface="Comic Sans MS" pitchFamily="66" charset="0"/>
            </a:endParaRPr>
          </a:p>
        </p:txBody>
      </p:sp>
      <p:sp>
        <p:nvSpPr>
          <p:cNvPr id="16" name="ZoneTexte 15"/>
          <p:cNvSpPr txBox="1"/>
          <p:nvPr/>
        </p:nvSpPr>
        <p:spPr>
          <a:xfrm>
            <a:off x="7072330" y="2607295"/>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a:t>
            </a:r>
            <a:endParaRPr lang="fr-BE" sz="2400" dirty="0">
              <a:solidFill>
                <a:schemeClr val="accent1">
                  <a:lumMod val="50000"/>
                </a:schemeClr>
              </a:solidFill>
              <a:latin typeface="Comic Sans MS" pitchFamily="66" charset="0"/>
            </a:endParaRPr>
          </a:p>
        </p:txBody>
      </p:sp>
      <p:sp>
        <p:nvSpPr>
          <p:cNvPr id="17" name="ZoneTexte 16"/>
          <p:cNvSpPr txBox="1"/>
          <p:nvPr/>
        </p:nvSpPr>
        <p:spPr>
          <a:xfrm>
            <a:off x="7072330" y="311135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n.b.</a:t>
            </a:r>
            <a:endParaRPr lang="fr-BE" sz="2400" dirty="0">
              <a:solidFill>
                <a:schemeClr val="accent1">
                  <a:lumMod val="50000"/>
                </a:schemeClr>
              </a:solidFill>
              <a:latin typeface="Comic Sans MS" pitchFamily="66" charset="0"/>
            </a:endParaRPr>
          </a:p>
        </p:txBody>
      </p:sp>
      <p:sp>
        <p:nvSpPr>
          <p:cNvPr id="18" name="ZoneTexte 17"/>
          <p:cNvSpPr txBox="1"/>
          <p:nvPr/>
        </p:nvSpPr>
        <p:spPr>
          <a:xfrm>
            <a:off x="7072330" y="3687415"/>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ns</a:t>
            </a:r>
            <a:endParaRPr lang="fr-BE" sz="2400" dirty="0">
              <a:solidFill>
                <a:schemeClr val="accent1">
                  <a:lumMod val="50000"/>
                </a:schemeClr>
              </a:solidFill>
              <a:latin typeface="Comic Sans MS" pitchFamily="66" charset="0"/>
            </a:endParaRPr>
          </a:p>
        </p:txBody>
      </p:sp>
      <p:sp>
        <p:nvSpPr>
          <p:cNvPr id="19" name="ZoneTexte 18"/>
          <p:cNvSpPr txBox="1"/>
          <p:nvPr/>
        </p:nvSpPr>
        <p:spPr>
          <a:xfrm>
            <a:off x="7072330" y="419147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n°</a:t>
            </a:r>
            <a:endParaRPr lang="fr-BE" sz="2400" dirty="0">
              <a:solidFill>
                <a:schemeClr val="accent1">
                  <a:lumMod val="50000"/>
                </a:schemeClr>
              </a:solidFill>
              <a:latin typeface="Comic Sans MS" pitchFamily="66" charset="0"/>
            </a:endParaRPr>
          </a:p>
        </p:txBody>
      </p:sp>
      <p:sp>
        <p:nvSpPr>
          <p:cNvPr id="20" name="ZoneTexte 19"/>
          <p:cNvSpPr txBox="1"/>
          <p:nvPr/>
        </p:nvSpPr>
        <p:spPr>
          <a:xfrm>
            <a:off x="7072330" y="469552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par ex.</a:t>
            </a:r>
            <a:endParaRPr lang="fr-BE" sz="2400" dirty="0">
              <a:solidFill>
                <a:schemeClr val="accent1">
                  <a:lumMod val="50000"/>
                </a:schemeClr>
              </a:solidFill>
              <a:latin typeface="Comic Sans MS" pitchFamily="66" charset="0"/>
            </a:endParaRPr>
          </a:p>
        </p:txBody>
      </p:sp>
      <p:sp>
        <p:nvSpPr>
          <p:cNvPr id="21" name="ZoneTexte 20"/>
          <p:cNvSpPr txBox="1"/>
          <p:nvPr/>
        </p:nvSpPr>
        <p:spPr>
          <a:xfrm>
            <a:off x="7072330" y="527159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part.</a:t>
            </a:r>
            <a:endParaRPr lang="fr-BE" sz="2400" dirty="0">
              <a:solidFill>
                <a:schemeClr val="accent1">
                  <a:lumMod val="50000"/>
                </a:schemeClr>
              </a:solidFill>
              <a:latin typeface="Comic Sans MS" pitchFamily="66" charset="0"/>
            </a:endParaRPr>
          </a:p>
        </p:txBody>
      </p:sp>
      <p:sp>
        <p:nvSpPr>
          <p:cNvPr id="22" name="ZoneTexte 21"/>
          <p:cNvSpPr txBox="1"/>
          <p:nvPr/>
        </p:nvSpPr>
        <p:spPr>
          <a:xfrm>
            <a:off x="7072330" y="577564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1</a:t>
            </a:r>
            <a:r>
              <a:rPr lang="fr-FR" sz="2400" baseline="30000" dirty="0" smtClean="0">
                <a:solidFill>
                  <a:schemeClr val="accent1">
                    <a:lumMod val="50000"/>
                  </a:schemeClr>
                </a:solidFill>
                <a:latin typeface="Comic Sans MS" pitchFamily="66" charset="0"/>
              </a:rPr>
              <a:t>er</a:t>
            </a:r>
            <a:endParaRPr lang="fr-BE" sz="2400" dirty="0">
              <a:solidFill>
                <a:schemeClr val="accent1">
                  <a:lumMod val="50000"/>
                </a:schemeClr>
              </a:solidFill>
              <a:latin typeface="Comic Sans MS" pitchFamily="66" charset="0"/>
            </a:endParaRPr>
          </a:p>
        </p:txBody>
      </p:sp>
      <p:sp>
        <p:nvSpPr>
          <p:cNvPr id="23" name="ZoneTexte 22"/>
          <p:cNvSpPr txBox="1"/>
          <p:nvPr/>
        </p:nvSpPr>
        <p:spPr>
          <a:xfrm>
            <a:off x="7072330" y="6351711"/>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qq'un</a:t>
            </a:r>
            <a:endParaRPr lang="fr-BE" sz="2400" dirty="0">
              <a:solidFill>
                <a:schemeClr val="accent1">
                  <a:lumMod val="50000"/>
                </a:schemeClr>
              </a:solidFill>
              <a:latin typeface="Comic Sans MS" pitchFamily="66" charset="0"/>
            </a:endParaRPr>
          </a:p>
        </p:txBody>
      </p:sp>
      <p:sp>
        <p:nvSpPr>
          <p:cNvPr id="24" name="ZoneTexte 23"/>
          <p:cNvSpPr txBox="1"/>
          <p:nvPr/>
        </p:nvSpPr>
        <p:spPr>
          <a:xfrm>
            <a:off x="7072330" y="1357298"/>
            <a:ext cx="1500198" cy="461665"/>
          </a:xfrm>
          <a:prstGeom prst="rect">
            <a:avLst/>
          </a:prstGeom>
          <a:noFill/>
        </p:spPr>
        <p:txBody>
          <a:bodyPr wrap="square" rtlCol="0">
            <a:spAutoFit/>
          </a:bodyPr>
          <a:lstStyle/>
          <a:p>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411867" y="824191"/>
          <a:ext cx="8303537" cy="4937760"/>
        </p:xfrm>
        <a:graphic>
          <a:graphicData uri="http://schemas.openxmlformats.org/drawingml/2006/table">
            <a:tbl>
              <a:tblPr/>
              <a:tblGrid>
                <a:gridCol w="2131060"/>
                <a:gridCol w="1828601"/>
                <a:gridCol w="227648"/>
                <a:gridCol w="2286635"/>
                <a:gridCol w="1829593"/>
              </a:tblGrid>
              <a:tr h="436566">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Habitant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Quelque chose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Homme</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Quelques</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Idem</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Remarque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Jésus-Christ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Suivant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Latitude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Toujours</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Longitude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Tout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Madame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Vers</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Mademoiselle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Volume</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36566">
                <a:tc>
                  <a:txBody>
                    <a:bodyPr/>
                    <a:lstStyle/>
                    <a:p>
                      <a:pPr algn="just">
                        <a:lnSpc>
                          <a:spcPct val="150000"/>
                        </a:lnSpc>
                        <a:spcAft>
                          <a:spcPts val="0"/>
                        </a:spcAft>
                      </a:pPr>
                      <a:r>
                        <a:rPr lang="fr-BE" sz="2400">
                          <a:latin typeface="Times New Roman" pitchFamily="18" charset="0"/>
                          <a:ea typeface="Times New Roman"/>
                          <a:cs typeface="Times New Roman" pitchFamily="18" charset="0"/>
                        </a:rPr>
                        <a:t>Maximum</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a:latin typeface="Times New Roman" pitchFamily="18" charset="0"/>
                          <a:ea typeface="Times New Roman"/>
                          <a:cs typeface="Times New Roman" pitchFamily="18" charset="0"/>
                        </a:rPr>
                        <a:t>Vous</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bl>
          </a:graphicData>
        </a:graphic>
      </p:graphicFrame>
      <p:sp>
        <p:nvSpPr>
          <p:cNvPr id="12" name="ZoneTexte 11"/>
          <p:cNvSpPr txBox="1"/>
          <p:nvPr/>
        </p:nvSpPr>
        <p:spPr>
          <a:xfrm>
            <a:off x="2357422" y="934034"/>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hab.</a:t>
            </a:r>
            <a:endParaRPr lang="fr-BE" sz="2400" dirty="0">
              <a:solidFill>
                <a:schemeClr val="accent1">
                  <a:lumMod val="50000"/>
                </a:schemeClr>
              </a:solidFill>
              <a:latin typeface="Comic Sans MS" pitchFamily="66" charset="0"/>
            </a:endParaRPr>
          </a:p>
        </p:txBody>
      </p:sp>
      <p:sp>
        <p:nvSpPr>
          <p:cNvPr id="13" name="ZoneTexte 12"/>
          <p:cNvSpPr txBox="1"/>
          <p:nvPr/>
        </p:nvSpPr>
        <p:spPr>
          <a:xfrm>
            <a:off x="2357422" y="1467137"/>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hô</a:t>
            </a:r>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
        <p:nvSpPr>
          <p:cNvPr id="14" name="ZoneTexte 13"/>
          <p:cNvSpPr txBox="1"/>
          <p:nvPr/>
        </p:nvSpPr>
        <p:spPr>
          <a:xfrm>
            <a:off x="2357422" y="2005604"/>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id.</a:t>
            </a:r>
            <a:endParaRPr lang="fr-BE" sz="2400" dirty="0">
              <a:solidFill>
                <a:schemeClr val="accent1">
                  <a:lumMod val="50000"/>
                </a:schemeClr>
              </a:solidFill>
              <a:latin typeface="Comic Sans MS" pitchFamily="66" charset="0"/>
            </a:endParaRPr>
          </a:p>
        </p:txBody>
      </p:sp>
      <p:sp>
        <p:nvSpPr>
          <p:cNvPr id="15" name="ZoneTexte 14"/>
          <p:cNvSpPr txBox="1"/>
          <p:nvPr/>
        </p:nvSpPr>
        <p:spPr>
          <a:xfrm>
            <a:off x="2357422" y="253870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J.-C.</a:t>
            </a:r>
            <a:endParaRPr lang="fr-BE" sz="2400" dirty="0">
              <a:solidFill>
                <a:schemeClr val="accent1">
                  <a:lumMod val="50000"/>
                </a:schemeClr>
              </a:solidFill>
              <a:latin typeface="Comic Sans MS" pitchFamily="66" charset="0"/>
            </a:endParaRPr>
          </a:p>
        </p:txBody>
      </p:sp>
      <p:sp>
        <p:nvSpPr>
          <p:cNvPr id="16" name="ZoneTexte 15"/>
          <p:cNvSpPr txBox="1"/>
          <p:nvPr/>
        </p:nvSpPr>
        <p:spPr>
          <a:xfrm>
            <a:off x="2357422" y="3077174"/>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lat.</a:t>
            </a:r>
            <a:endParaRPr lang="fr-BE" sz="2400" dirty="0">
              <a:solidFill>
                <a:schemeClr val="accent1">
                  <a:lumMod val="50000"/>
                </a:schemeClr>
              </a:solidFill>
              <a:latin typeface="Comic Sans MS" pitchFamily="66" charset="0"/>
            </a:endParaRPr>
          </a:p>
        </p:txBody>
      </p:sp>
      <p:sp>
        <p:nvSpPr>
          <p:cNvPr id="18" name="ZoneTexte 17"/>
          <p:cNvSpPr txBox="1"/>
          <p:nvPr/>
        </p:nvSpPr>
        <p:spPr>
          <a:xfrm>
            <a:off x="2357422" y="3681715"/>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long.</a:t>
            </a:r>
            <a:endParaRPr lang="fr-BE" sz="2400" dirty="0">
              <a:solidFill>
                <a:schemeClr val="accent1">
                  <a:lumMod val="50000"/>
                </a:schemeClr>
              </a:solidFill>
              <a:latin typeface="Comic Sans MS" pitchFamily="66" charset="0"/>
            </a:endParaRPr>
          </a:p>
        </p:txBody>
      </p:sp>
      <p:sp>
        <p:nvSpPr>
          <p:cNvPr id="19" name="ZoneTexte 18"/>
          <p:cNvSpPr txBox="1"/>
          <p:nvPr/>
        </p:nvSpPr>
        <p:spPr>
          <a:xfrm>
            <a:off x="2357422" y="4220182"/>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Mme</a:t>
            </a:r>
            <a:endParaRPr lang="fr-BE" sz="2400" dirty="0">
              <a:solidFill>
                <a:schemeClr val="accent1">
                  <a:lumMod val="50000"/>
                </a:schemeClr>
              </a:solidFill>
              <a:latin typeface="Comic Sans MS" pitchFamily="66" charset="0"/>
            </a:endParaRPr>
          </a:p>
        </p:txBody>
      </p:sp>
      <p:sp>
        <p:nvSpPr>
          <p:cNvPr id="20" name="ZoneTexte 19"/>
          <p:cNvSpPr txBox="1"/>
          <p:nvPr/>
        </p:nvSpPr>
        <p:spPr>
          <a:xfrm>
            <a:off x="2357422" y="4720248"/>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Mlle</a:t>
            </a:r>
            <a:endParaRPr lang="fr-BE" sz="2400" dirty="0">
              <a:solidFill>
                <a:schemeClr val="accent1">
                  <a:lumMod val="50000"/>
                </a:schemeClr>
              </a:solidFill>
              <a:latin typeface="Comic Sans MS" pitchFamily="66" charset="0"/>
            </a:endParaRPr>
          </a:p>
        </p:txBody>
      </p:sp>
      <p:sp>
        <p:nvSpPr>
          <p:cNvPr id="21" name="ZoneTexte 20"/>
          <p:cNvSpPr txBox="1"/>
          <p:nvPr/>
        </p:nvSpPr>
        <p:spPr>
          <a:xfrm>
            <a:off x="2357422" y="5291752"/>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max.</a:t>
            </a:r>
            <a:endParaRPr lang="fr-BE" sz="2400" dirty="0">
              <a:solidFill>
                <a:schemeClr val="accent1">
                  <a:lumMod val="50000"/>
                </a:schemeClr>
              </a:solidFill>
              <a:latin typeface="Comic Sans MS" pitchFamily="66" charset="0"/>
            </a:endParaRPr>
          </a:p>
        </p:txBody>
      </p:sp>
      <p:sp>
        <p:nvSpPr>
          <p:cNvPr id="32" name="ZoneTexte 31"/>
          <p:cNvSpPr txBox="1"/>
          <p:nvPr/>
        </p:nvSpPr>
        <p:spPr>
          <a:xfrm>
            <a:off x="6643702" y="895633"/>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qqch</a:t>
            </a:r>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
        <p:nvSpPr>
          <p:cNvPr id="33" name="ZoneTexte 32"/>
          <p:cNvSpPr txBox="1"/>
          <p:nvPr/>
        </p:nvSpPr>
        <p:spPr>
          <a:xfrm>
            <a:off x="6643702" y="1500174"/>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qq</a:t>
            </a:r>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
        <p:nvSpPr>
          <p:cNvPr id="34" name="ZoneTexte 33"/>
          <p:cNvSpPr txBox="1"/>
          <p:nvPr/>
        </p:nvSpPr>
        <p:spPr>
          <a:xfrm>
            <a:off x="6643702" y="2038641"/>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rem.</a:t>
            </a:r>
            <a:endParaRPr lang="fr-BE" sz="2400" dirty="0">
              <a:solidFill>
                <a:schemeClr val="accent1">
                  <a:lumMod val="50000"/>
                </a:schemeClr>
              </a:solidFill>
              <a:latin typeface="Comic Sans MS" pitchFamily="66" charset="0"/>
            </a:endParaRPr>
          </a:p>
        </p:txBody>
      </p:sp>
      <p:sp>
        <p:nvSpPr>
          <p:cNvPr id="35" name="ZoneTexte 34"/>
          <p:cNvSpPr txBox="1"/>
          <p:nvPr/>
        </p:nvSpPr>
        <p:spPr>
          <a:xfrm>
            <a:off x="6643702" y="2571744"/>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suiv</a:t>
            </a:r>
            <a:r>
              <a:rPr lang="fr-FR" sz="2400" dirty="0" smtClean="0">
                <a:solidFill>
                  <a:schemeClr val="accent1">
                    <a:lumMod val="50000"/>
                  </a:schemeClr>
                </a:solidFill>
                <a:latin typeface="Comic Sans MS" pitchFamily="66" charset="0"/>
              </a:rPr>
              <a:t>.</a:t>
            </a:r>
            <a:endParaRPr lang="fr-BE" sz="2400" dirty="0">
              <a:solidFill>
                <a:schemeClr val="accent1">
                  <a:lumMod val="50000"/>
                </a:schemeClr>
              </a:solidFill>
              <a:latin typeface="Comic Sans MS" pitchFamily="66" charset="0"/>
            </a:endParaRPr>
          </a:p>
        </p:txBody>
      </p:sp>
      <p:sp>
        <p:nvSpPr>
          <p:cNvPr id="36" name="ZoneTexte 35"/>
          <p:cNvSpPr txBox="1"/>
          <p:nvPr/>
        </p:nvSpPr>
        <p:spPr>
          <a:xfrm>
            <a:off x="6643702" y="3110211"/>
            <a:ext cx="1857388" cy="461665"/>
          </a:xfrm>
          <a:prstGeom prst="rect">
            <a:avLst/>
          </a:prstGeom>
          <a:solidFill>
            <a:schemeClr val="bg1"/>
          </a:solidFill>
        </p:spPr>
        <p:txBody>
          <a:bodyPr wrap="square" rtlCol="0">
            <a:spAutoFit/>
          </a:bodyPr>
          <a:lstStyle/>
          <a:p>
            <a:r>
              <a:rPr lang="fr-FR" sz="2400" dirty="0" err="1" smtClean="0">
                <a:solidFill>
                  <a:schemeClr val="accent1">
                    <a:lumMod val="50000"/>
                  </a:schemeClr>
                </a:solidFill>
                <a:latin typeface="Comic Sans MS" pitchFamily="66" charset="0"/>
              </a:rPr>
              <a:t>tjs</a:t>
            </a:r>
            <a:endParaRPr lang="fr-BE" sz="2400" dirty="0">
              <a:solidFill>
                <a:schemeClr val="accent1">
                  <a:lumMod val="50000"/>
                </a:schemeClr>
              </a:solidFill>
              <a:latin typeface="Comic Sans MS" pitchFamily="66" charset="0"/>
            </a:endParaRPr>
          </a:p>
        </p:txBody>
      </p:sp>
      <p:sp>
        <p:nvSpPr>
          <p:cNvPr id="37" name="ZoneTexte 36"/>
          <p:cNvSpPr txBox="1"/>
          <p:nvPr/>
        </p:nvSpPr>
        <p:spPr>
          <a:xfrm>
            <a:off x="6643702" y="3714752"/>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tt</a:t>
            </a:r>
            <a:endParaRPr lang="fr-BE" sz="2400" dirty="0">
              <a:solidFill>
                <a:schemeClr val="accent1">
                  <a:lumMod val="50000"/>
                </a:schemeClr>
              </a:solidFill>
              <a:latin typeface="Comic Sans MS" pitchFamily="66" charset="0"/>
            </a:endParaRPr>
          </a:p>
        </p:txBody>
      </p:sp>
      <p:sp>
        <p:nvSpPr>
          <p:cNvPr id="38" name="ZoneTexte 37"/>
          <p:cNvSpPr txBox="1"/>
          <p:nvPr/>
        </p:nvSpPr>
        <p:spPr>
          <a:xfrm>
            <a:off x="6643702" y="4253219"/>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v.</a:t>
            </a:r>
            <a:endParaRPr lang="fr-BE" sz="2400" dirty="0">
              <a:solidFill>
                <a:schemeClr val="accent1">
                  <a:lumMod val="50000"/>
                </a:schemeClr>
              </a:solidFill>
              <a:latin typeface="Comic Sans MS" pitchFamily="66" charset="0"/>
            </a:endParaRPr>
          </a:p>
        </p:txBody>
      </p:sp>
      <p:sp>
        <p:nvSpPr>
          <p:cNvPr id="39" name="ZoneTexte 38"/>
          <p:cNvSpPr txBox="1"/>
          <p:nvPr/>
        </p:nvSpPr>
        <p:spPr>
          <a:xfrm>
            <a:off x="6643702" y="4753285"/>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vol.</a:t>
            </a:r>
            <a:endParaRPr lang="fr-BE" sz="2400" dirty="0">
              <a:solidFill>
                <a:schemeClr val="accent1">
                  <a:lumMod val="50000"/>
                </a:schemeClr>
              </a:solidFill>
              <a:latin typeface="Comic Sans MS" pitchFamily="66" charset="0"/>
            </a:endParaRPr>
          </a:p>
        </p:txBody>
      </p:sp>
      <p:sp>
        <p:nvSpPr>
          <p:cNvPr id="40" name="ZoneTexte 39"/>
          <p:cNvSpPr txBox="1"/>
          <p:nvPr/>
        </p:nvSpPr>
        <p:spPr>
          <a:xfrm>
            <a:off x="6643702" y="5324789"/>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vs</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14282" y="454863"/>
            <a:ext cx="85011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BE" sz="2400" dirty="0" smtClean="0">
                <a:latin typeface="Times New Roman" pitchFamily="18" charset="0"/>
                <a:cs typeface="Times New Roman" pitchFamily="18" charset="0"/>
              </a:rPr>
              <a:t>Il existe bien sûr de très nombreuses autres abréviations, propres :</a:t>
            </a:r>
            <a:endParaRPr lang="fr-BE" sz="2400" dirty="0">
              <a:latin typeface="Times New Roman" pitchFamily="18" charset="0"/>
              <a:cs typeface="Times New Roman" pitchFamily="18" charset="0"/>
            </a:endParaRPr>
          </a:p>
        </p:txBody>
      </p:sp>
      <p:sp>
        <p:nvSpPr>
          <p:cNvPr id="3" name="ZoneTexte 2"/>
          <p:cNvSpPr txBox="1"/>
          <p:nvPr/>
        </p:nvSpPr>
        <p:spPr>
          <a:xfrm rot="10800000" flipV="1">
            <a:off x="428596" y="1000109"/>
            <a:ext cx="8429684" cy="461665"/>
          </a:xfrm>
          <a:prstGeom prst="rect">
            <a:avLst/>
          </a:prstGeom>
          <a:noFill/>
        </p:spPr>
        <p:txBody>
          <a:bodyPr wrap="square" rtlCol="0">
            <a:spAutoFit/>
          </a:bodyPr>
          <a:lstStyle/>
          <a:p>
            <a:pPr lvl="1">
              <a:buFont typeface="Wingdings" pitchFamily="2" charset="2"/>
              <a:buChar char="§"/>
            </a:pPr>
            <a:r>
              <a:rPr lang="fr-BE" sz="2400" dirty="0" smtClean="0">
                <a:solidFill>
                  <a:schemeClr val="accent1">
                    <a:lumMod val="50000"/>
                  </a:schemeClr>
                </a:solidFill>
                <a:latin typeface="Comic Sans MS" pitchFamily="66" charset="0"/>
              </a:rPr>
              <a:t> à la langue utilisée pour la prise de notes</a:t>
            </a:r>
            <a:endParaRPr lang="fr-BE" sz="2400" dirty="0">
              <a:solidFill>
                <a:schemeClr val="accent1">
                  <a:lumMod val="50000"/>
                </a:schemeClr>
              </a:solidFill>
              <a:latin typeface="Comic Sans MS" pitchFamily="66" charset="0"/>
            </a:endParaRPr>
          </a:p>
        </p:txBody>
      </p:sp>
      <p:sp>
        <p:nvSpPr>
          <p:cNvPr id="4" name="ZoneTexte 3"/>
          <p:cNvSpPr txBox="1"/>
          <p:nvPr/>
        </p:nvSpPr>
        <p:spPr>
          <a:xfrm rot="10800000" flipV="1">
            <a:off x="428596" y="2428868"/>
            <a:ext cx="8429684" cy="461665"/>
          </a:xfrm>
          <a:prstGeom prst="rect">
            <a:avLst/>
          </a:prstGeom>
          <a:noFill/>
        </p:spPr>
        <p:txBody>
          <a:bodyPr wrap="square" rtlCol="0">
            <a:spAutoFit/>
          </a:bodyPr>
          <a:lstStyle/>
          <a:p>
            <a:r>
              <a:rPr lang="fr-BE" sz="2400" dirty="0" smtClean="0">
                <a:latin typeface="Times New Roman" pitchFamily="18" charset="0"/>
                <a:cs typeface="Times New Roman" pitchFamily="18" charset="0"/>
              </a:rPr>
              <a:t>Tu en connais certainement d'autres :</a:t>
            </a:r>
            <a:endParaRPr lang="fr-BE" sz="2400" dirty="0">
              <a:latin typeface="Times New Roman" pitchFamily="18" charset="0"/>
              <a:cs typeface="Times New Roman" pitchFamily="18" charset="0"/>
            </a:endParaRPr>
          </a:p>
        </p:txBody>
      </p:sp>
      <p:sp>
        <p:nvSpPr>
          <p:cNvPr id="5" name="ZoneTexte 4"/>
          <p:cNvSpPr txBox="1"/>
          <p:nvPr/>
        </p:nvSpPr>
        <p:spPr>
          <a:xfrm rot="10800000" flipV="1">
            <a:off x="1071538" y="2928934"/>
            <a:ext cx="7786742" cy="461665"/>
          </a:xfrm>
          <a:prstGeom prst="rect">
            <a:avLst/>
          </a:prstGeom>
          <a:noFill/>
        </p:spPr>
        <p:txBody>
          <a:bodyPr wrap="square" rtlCol="0">
            <a:spAutoFit/>
          </a:bodyPr>
          <a:lstStyle/>
          <a:p>
            <a:pPr algn="just"/>
            <a:r>
              <a:rPr lang="fr-FR" sz="2400" dirty="0" smtClean="0">
                <a:solidFill>
                  <a:schemeClr val="accent1">
                    <a:lumMod val="50000"/>
                  </a:schemeClr>
                </a:solidFill>
                <a:latin typeface="Comic Sans MS" pitchFamily="66" charset="0"/>
              </a:rPr>
              <a:t>…</a:t>
            </a:r>
            <a:endParaRPr lang="fr-FR" sz="2400" i="1" dirty="0">
              <a:solidFill>
                <a:schemeClr val="accent1">
                  <a:lumMod val="50000"/>
                </a:schemeClr>
              </a:solidFill>
              <a:latin typeface="Comic Sans MS" pitchFamily="66" charset="0"/>
            </a:endParaRPr>
          </a:p>
        </p:txBody>
      </p:sp>
      <p:sp>
        <p:nvSpPr>
          <p:cNvPr id="6" name="ZoneTexte 5"/>
          <p:cNvSpPr txBox="1"/>
          <p:nvPr/>
        </p:nvSpPr>
        <p:spPr>
          <a:xfrm rot="10800000" flipV="1">
            <a:off x="428596" y="1395698"/>
            <a:ext cx="8429684" cy="461665"/>
          </a:xfrm>
          <a:prstGeom prst="rect">
            <a:avLst/>
          </a:prstGeom>
          <a:noFill/>
        </p:spPr>
        <p:txBody>
          <a:bodyPr wrap="square" rtlCol="0">
            <a:spAutoFit/>
          </a:bodyPr>
          <a:lstStyle/>
          <a:p>
            <a:pPr lvl="1">
              <a:buFont typeface="Wingdings" pitchFamily="2" charset="2"/>
              <a:buChar char="§"/>
            </a:pPr>
            <a:r>
              <a:rPr lang="fr-BE" sz="2400" dirty="0" smtClean="0">
                <a:solidFill>
                  <a:schemeClr val="accent1">
                    <a:lumMod val="50000"/>
                  </a:schemeClr>
                </a:solidFill>
                <a:latin typeface="Comic Sans MS" pitchFamily="66" charset="0"/>
              </a:rPr>
              <a:t> au contexte dans lequel elle a été effectuée</a:t>
            </a:r>
          </a:p>
        </p:txBody>
      </p:sp>
      <p:sp>
        <p:nvSpPr>
          <p:cNvPr id="7" name="ZoneTexte 6"/>
          <p:cNvSpPr txBox="1"/>
          <p:nvPr/>
        </p:nvSpPr>
        <p:spPr>
          <a:xfrm rot="10800000" flipV="1">
            <a:off x="428596" y="1785927"/>
            <a:ext cx="8429684" cy="461665"/>
          </a:xfrm>
          <a:prstGeom prst="rect">
            <a:avLst/>
          </a:prstGeom>
          <a:noFill/>
        </p:spPr>
        <p:txBody>
          <a:bodyPr wrap="square" rtlCol="0">
            <a:spAutoFit/>
          </a:bodyPr>
          <a:lstStyle/>
          <a:p>
            <a:pPr lvl="1">
              <a:buFont typeface="Wingdings" pitchFamily="2" charset="2"/>
              <a:buChar char="§"/>
            </a:pPr>
            <a:r>
              <a:rPr lang="fr-BE" sz="2400" dirty="0" smtClean="0">
                <a:solidFill>
                  <a:schemeClr val="accent1">
                    <a:lumMod val="50000"/>
                  </a:schemeClr>
                </a:solidFill>
                <a:latin typeface="Comic Sans MS" pitchFamily="66" charset="0"/>
              </a:rPr>
              <a:t> à l'auteur des notes</a:t>
            </a:r>
          </a:p>
        </p:txBody>
      </p:sp>
      <p:sp>
        <p:nvSpPr>
          <p:cNvPr id="8" name="Bouton d'action : Document 7">
            <a:hlinkClick r:id="" action="ppaction://noaction" highlightClick="1"/>
          </p:cNvPr>
          <p:cNvSpPr/>
          <p:nvPr/>
        </p:nvSpPr>
        <p:spPr>
          <a:xfrm>
            <a:off x="8001024" y="6072206"/>
            <a:ext cx="714380" cy="642918"/>
          </a:xfrm>
          <a:prstGeom prst="actionButton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P spid="3" grpId="0"/>
      <p:bldP spid="4" grpId="0"/>
      <p:bldP spid="5" grpId="0"/>
      <p:bldP spid="6" grpId="0"/>
      <p:bldP spid="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au 24"/>
          <p:cNvGraphicFramePr>
            <a:graphicFrameLocks noGrp="1"/>
          </p:cNvGraphicFramePr>
          <p:nvPr>
            <p:extLst>
              <p:ext uri="{D42A27DB-BD31-4B8C-83A1-F6EECF244321}">
                <p14:modId xmlns:p14="http://schemas.microsoft.com/office/powerpoint/2010/main" val="3277548496"/>
              </p:ext>
            </p:extLst>
          </p:nvPr>
        </p:nvGraphicFramePr>
        <p:xfrm>
          <a:off x="685826" y="817268"/>
          <a:ext cx="7458074" cy="6035040"/>
        </p:xfrm>
        <a:graphic>
          <a:graphicData uri="http://schemas.openxmlformats.org/drawingml/2006/table">
            <a:tbl>
              <a:tblPr/>
              <a:tblGrid>
                <a:gridCol w="467668"/>
                <a:gridCol w="2793701"/>
                <a:gridCol w="935336"/>
                <a:gridCol w="467668"/>
                <a:gridCol w="2793701"/>
              </a:tblGrid>
              <a:tr h="403429">
                <a:tc>
                  <a:txBody>
                    <a:bodyPr/>
                    <a:lstStyle/>
                    <a:p>
                      <a:pPr algn="ctr">
                        <a:lnSpc>
                          <a:spcPct val="150000"/>
                        </a:lnSpc>
                        <a:spcAft>
                          <a:spcPts val="0"/>
                        </a:spcAft>
                      </a:pPr>
                      <a:r>
                        <a:rPr lang="fr-BE" sz="2400" dirty="0">
                          <a:latin typeface="Times New Roman" pitchFamily="18" charset="0"/>
                          <a:ea typeface="Times New Roman"/>
                          <a:cs typeface="Times New Roman" pitchFamily="18" charset="0"/>
                          <a:sym typeface="Symbol"/>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dirty="0" smtClean="0">
                          <a:latin typeface="Times New Roman" pitchFamily="18" charset="0"/>
                          <a:ea typeface="Times New Roman"/>
                          <a:cs typeface="Times New Roman" pitchFamily="18" charset="0"/>
                        </a:rPr>
                        <a:t>€</a:t>
                      </a: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dirty="0" smtClean="0">
                          <a:latin typeface="Times New Roman" pitchFamily="18" charset="0"/>
                          <a:ea typeface="Times New Roman"/>
                          <a:cs typeface="Times New Roman" pitchFamily="18" charset="0"/>
                          <a:sym typeface="Wingdings" panose="05000000000000000000" pitchFamily="2" charset="2"/>
                        </a:rPr>
                        <a:t></a:t>
                      </a: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dirty="0" smtClean="0">
                          <a:latin typeface="Times New Roman" pitchFamily="18" charset="0"/>
                          <a:ea typeface="Times New Roman"/>
                          <a:cs typeface="Times New Roman" pitchFamily="18" charset="0"/>
                          <a:sym typeface="Wingdings 2" panose="05020102010507070707" pitchFamily="18" charset="2"/>
                        </a:rPr>
                        <a:t></a:t>
                      </a: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dirty="0">
                          <a:latin typeface="Times New Roman" pitchFamily="18" charset="0"/>
                          <a:ea typeface="Times New Roman"/>
                          <a:cs typeface="Times New Roman" pitchFamily="18" charset="0"/>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dirty="0">
                          <a:latin typeface="Times New Roman" pitchFamily="18" charset="0"/>
                          <a:ea typeface="Times New Roman"/>
                          <a:cs typeface="Times New Roman" pitchFamily="18" charset="0"/>
                          <a:sym typeface="Symbol"/>
                        </a:rPr>
                        <a:t></a:t>
                      </a: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tabLst>
                          <a:tab pos="904875" algn="l"/>
                        </a:tabLs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tabLst>
                          <a:tab pos="809625" algn="l"/>
                        </a:tabLs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Symbol"/>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Wingdings"/>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r h="403429">
                <a:tc>
                  <a:txBody>
                    <a:bodyPr/>
                    <a:lstStyle/>
                    <a:p>
                      <a:pPr algn="ctr">
                        <a:lnSpc>
                          <a:spcPct val="150000"/>
                        </a:lnSpc>
                        <a:spcAft>
                          <a:spcPts val="0"/>
                        </a:spcAft>
                      </a:pPr>
                      <a:r>
                        <a:rPr lang="fr-BE" sz="2400">
                          <a:latin typeface="Times New Roman" pitchFamily="18" charset="0"/>
                          <a:ea typeface="Times New Roman"/>
                          <a:cs typeface="Times New Roman" pitchFamily="18" charset="0"/>
                          <a:sym typeface="Wingdings"/>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24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ctr">
                        <a:lnSpc>
                          <a:spcPct val="150000"/>
                        </a:lnSpc>
                        <a:spcAft>
                          <a:spcPts val="0"/>
                        </a:spcAft>
                      </a:pPr>
                      <a:r>
                        <a:rPr lang="fr-BE" sz="2400">
                          <a:latin typeface="Times New Roman" pitchFamily="18" charset="0"/>
                          <a:ea typeface="Times New Roman"/>
                          <a:cs typeface="Times New Roman" pitchFamily="18" charset="0"/>
                        </a:rPr>
                        <a:t>±</a:t>
                      </a:r>
                      <a:endParaRPr lang="fr-BE" sz="160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c>
                  <a:txBody>
                    <a:bodyPr/>
                    <a:lstStyle/>
                    <a:p>
                      <a:pPr algn="just">
                        <a:lnSpc>
                          <a:spcPct val="150000"/>
                        </a:lnSpc>
                        <a:spcAft>
                          <a:spcPts val="0"/>
                        </a:spcAft>
                      </a:pPr>
                      <a:endParaRPr lang="fr-BE" sz="1600" dirty="0">
                        <a:latin typeface="Times New Roman" pitchFamily="18" charset="0"/>
                        <a:ea typeface="Times New Roman"/>
                        <a:cs typeface="Times New Roman" pitchFamily="18" charset="0"/>
                      </a:endParaRPr>
                    </a:p>
                  </a:txBody>
                  <a:tcPr marL="68580" marR="68580" marT="0" marB="0">
                    <a:lnL>
                      <a:noFill/>
                    </a:lnL>
                    <a:lnR>
                      <a:noFill/>
                    </a:lnR>
                    <a:lnT>
                      <a:noFill/>
                    </a:lnT>
                    <a:lnB>
                      <a:noFill/>
                    </a:lnB>
                  </a:tcPr>
                </a:tc>
              </a:tr>
            </a:tbl>
          </a:graphicData>
        </a:graphic>
      </p:graphicFrame>
      <p:sp>
        <p:nvSpPr>
          <p:cNvPr id="3" name="Rectangle 1"/>
          <p:cNvSpPr>
            <a:spLocks noChangeArrowheads="1"/>
          </p:cNvSpPr>
          <p:nvPr/>
        </p:nvSpPr>
        <p:spPr bwMode="auto">
          <a:xfrm>
            <a:off x="214282" y="142852"/>
            <a:ext cx="8501122"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BE" sz="2400" b="1" dirty="0" smtClean="0">
                <a:latin typeface="Times New Roman" pitchFamily="18" charset="0"/>
                <a:cs typeface="Times New Roman" pitchFamily="18" charset="0"/>
              </a:rPr>
              <a:t>Quelques symboles courants</a:t>
            </a:r>
            <a:endParaRPr lang="fr-BE" sz="2400" dirty="0">
              <a:latin typeface="Times New Roman" pitchFamily="18" charset="0"/>
              <a:cs typeface="Times New Roman" pitchFamily="18" charset="0"/>
            </a:endParaRPr>
          </a:p>
        </p:txBody>
      </p:sp>
      <p:sp>
        <p:nvSpPr>
          <p:cNvPr id="4" name="ZoneTexte 3"/>
          <p:cNvSpPr txBox="1"/>
          <p:nvPr/>
        </p:nvSpPr>
        <p:spPr>
          <a:xfrm>
            <a:off x="1643042" y="928670"/>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attention</a:t>
            </a:r>
            <a:endParaRPr lang="fr-BE" sz="2400" dirty="0">
              <a:solidFill>
                <a:schemeClr val="accent1">
                  <a:lumMod val="50000"/>
                </a:schemeClr>
              </a:solidFill>
              <a:latin typeface="Comic Sans MS" pitchFamily="66" charset="0"/>
            </a:endParaRPr>
          </a:p>
        </p:txBody>
      </p:sp>
      <p:sp>
        <p:nvSpPr>
          <p:cNvPr id="5" name="ZoneTexte 4"/>
          <p:cNvSpPr txBox="1"/>
          <p:nvPr/>
        </p:nvSpPr>
        <p:spPr>
          <a:xfrm>
            <a:off x="1643042" y="1395699"/>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pourcents</a:t>
            </a:r>
            <a:endParaRPr lang="fr-BE" sz="2400" dirty="0">
              <a:solidFill>
                <a:schemeClr val="accent1">
                  <a:lumMod val="50000"/>
                </a:schemeClr>
              </a:solidFill>
              <a:latin typeface="Comic Sans MS" pitchFamily="66" charset="0"/>
            </a:endParaRPr>
          </a:p>
        </p:txBody>
      </p:sp>
      <p:sp>
        <p:nvSpPr>
          <p:cNvPr id="6" name="ZoneTexte 5"/>
          <p:cNvSpPr txBox="1"/>
          <p:nvPr/>
        </p:nvSpPr>
        <p:spPr>
          <a:xfrm>
            <a:off x="1643042" y="1967203"/>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et</a:t>
            </a:r>
            <a:endParaRPr lang="fr-BE" sz="2400" dirty="0">
              <a:solidFill>
                <a:schemeClr val="accent1">
                  <a:lumMod val="50000"/>
                </a:schemeClr>
              </a:solidFill>
              <a:latin typeface="Comic Sans MS" pitchFamily="66" charset="0"/>
            </a:endParaRPr>
          </a:p>
        </p:txBody>
      </p:sp>
      <p:sp>
        <p:nvSpPr>
          <p:cNvPr id="7" name="ZoneTexte 6"/>
          <p:cNvSpPr txBox="1"/>
          <p:nvPr/>
        </p:nvSpPr>
        <p:spPr>
          <a:xfrm>
            <a:off x="1643042" y="253870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égal</a:t>
            </a:r>
            <a:endParaRPr lang="fr-BE" sz="2400" dirty="0">
              <a:solidFill>
                <a:schemeClr val="accent1">
                  <a:lumMod val="50000"/>
                </a:schemeClr>
              </a:solidFill>
              <a:latin typeface="Comic Sans MS" pitchFamily="66" charset="0"/>
            </a:endParaRPr>
          </a:p>
        </p:txBody>
      </p:sp>
      <p:sp>
        <p:nvSpPr>
          <p:cNvPr id="8" name="ZoneTexte 7"/>
          <p:cNvSpPr txBox="1"/>
          <p:nvPr/>
        </p:nvSpPr>
        <p:spPr>
          <a:xfrm>
            <a:off x="1643042" y="3110211"/>
            <a:ext cx="3000396"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est plus petit que</a:t>
            </a:r>
            <a:endParaRPr lang="fr-BE" sz="2400" dirty="0">
              <a:solidFill>
                <a:schemeClr val="accent1">
                  <a:lumMod val="50000"/>
                </a:schemeClr>
              </a:solidFill>
              <a:latin typeface="Comic Sans MS" pitchFamily="66" charset="0"/>
            </a:endParaRPr>
          </a:p>
        </p:txBody>
      </p:sp>
      <p:sp>
        <p:nvSpPr>
          <p:cNvPr id="9" name="ZoneTexte 8"/>
          <p:cNvSpPr txBox="1"/>
          <p:nvPr/>
        </p:nvSpPr>
        <p:spPr>
          <a:xfrm>
            <a:off x="1643042" y="3643314"/>
            <a:ext cx="3000396"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est plus grand que</a:t>
            </a:r>
            <a:endParaRPr lang="fr-BE" sz="2400" dirty="0">
              <a:solidFill>
                <a:schemeClr val="accent1">
                  <a:lumMod val="50000"/>
                </a:schemeClr>
              </a:solidFill>
              <a:latin typeface="Comic Sans MS" pitchFamily="66" charset="0"/>
            </a:endParaRPr>
          </a:p>
        </p:txBody>
      </p:sp>
      <p:sp>
        <p:nvSpPr>
          <p:cNvPr id="10" name="ZoneTexte 9"/>
          <p:cNvSpPr txBox="1"/>
          <p:nvPr/>
        </p:nvSpPr>
        <p:spPr>
          <a:xfrm>
            <a:off x="1643042" y="4071942"/>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par</a:t>
            </a:r>
            <a:endParaRPr lang="fr-BE" sz="2400" dirty="0">
              <a:solidFill>
                <a:schemeClr val="accent1">
                  <a:lumMod val="50000"/>
                </a:schemeClr>
              </a:solidFill>
              <a:latin typeface="Comic Sans MS" pitchFamily="66" charset="0"/>
            </a:endParaRPr>
          </a:p>
        </p:txBody>
      </p:sp>
      <p:sp>
        <p:nvSpPr>
          <p:cNvPr id="11" name="ZoneTexte 10"/>
          <p:cNvSpPr txBox="1"/>
          <p:nvPr/>
        </p:nvSpPr>
        <p:spPr>
          <a:xfrm>
            <a:off x="1643042" y="4643446"/>
            <a:ext cx="292895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n'est pas égal à</a:t>
            </a:r>
            <a:endParaRPr lang="fr-BE" sz="2400" dirty="0">
              <a:solidFill>
                <a:schemeClr val="accent1">
                  <a:lumMod val="50000"/>
                </a:schemeClr>
              </a:solidFill>
              <a:latin typeface="Comic Sans MS" pitchFamily="66" charset="0"/>
            </a:endParaRPr>
          </a:p>
        </p:txBody>
      </p:sp>
      <p:sp>
        <p:nvSpPr>
          <p:cNvPr id="12" name="ZoneTexte 11"/>
          <p:cNvSpPr txBox="1"/>
          <p:nvPr/>
        </p:nvSpPr>
        <p:spPr>
          <a:xfrm>
            <a:off x="1643042" y="5253351"/>
            <a:ext cx="2714644"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appartient à</a:t>
            </a:r>
            <a:endParaRPr lang="fr-BE" sz="2400" dirty="0">
              <a:solidFill>
                <a:schemeClr val="accent1">
                  <a:lumMod val="50000"/>
                </a:schemeClr>
              </a:solidFill>
              <a:latin typeface="Comic Sans MS" pitchFamily="66" charset="0"/>
            </a:endParaRPr>
          </a:p>
        </p:txBody>
      </p:sp>
      <p:sp>
        <p:nvSpPr>
          <p:cNvPr id="13" name="ZoneTexte 12"/>
          <p:cNvSpPr txBox="1"/>
          <p:nvPr/>
        </p:nvSpPr>
        <p:spPr>
          <a:xfrm>
            <a:off x="1643042" y="5753417"/>
            <a:ext cx="2857520"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n'appartient pas à</a:t>
            </a:r>
            <a:endParaRPr lang="fr-BE" sz="2400" dirty="0">
              <a:solidFill>
                <a:schemeClr val="accent1">
                  <a:lumMod val="50000"/>
                </a:schemeClr>
              </a:solidFill>
              <a:latin typeface="Comic Sans MS" pitchFamily="66" charset="0"/>
            </a:endParaRPr>
          </a:p>
        </p:txBody>
      </p:sp>
      <p:sp>
        <p:nvSpPr>
          <p:cNvPr id="26" name="ZoneTexte 25"/>
          <p:cNvSpPr txBox="1"/>
          <p:nvPr/>
        </p:nvSpPr>
        <p:spPr>
          <a:xfrm>
            <a:off x="1643042" y="6253483"/>
            <a:ext cx="2857520"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en augmentation</a:t>
            </a:r>
            <a:endParaRPr lang="fr-BE" sz="2400" dirty="0">
              <a:solidFill>
                <a:schemeClr val="accent1">
                  <a:lumMod val="50000"/>
                </a:schemeClr>
              </a:solidFill>
              <a:latin typeface="Comic Sans MS" pitchFamily="66" charset="0"/>
            </a:endParaRPr>
          </a:p>
        </p:txBody>
      </p:sp>
      <p:sp>
        <p:nvSpPr>
          <p:cNvPr id="27" name="ZoneTexte 26"/>
          <p:cNvSpPr txBox="1"/>
          <p:nvPr/>
        </p:nvSpPr>
        <p:spPr>
          <a:xfrm>
            <a:off x="5715008" y="928670"/>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euro</a:t>
            </a:r>
            <a:endParaRPr lang="fr-BE" sz="2400" dirty="0">
              <a:solidFill>
                <a:schemeClr val="accent1">
                  <a:lumMod val="50000"/>
                </a:schemeClr>
              </a:solidFill>
              <a:latin typeface="Comic Sans MS" pitchFamily="66" charset="0"/>
            </a:endParaRPr>
          </a:p>
        </p:txBody>
      </p:sp>
      <p:sp>
        <p:nvSpPr>
          <p:cNvPr id="28" name="ZoneTexte 27"/>
          <p:cNvSpPr txBox="1"/>
          <p:nvPr/>
        </p:nvSpPr>
        <p:spPr>
          <a:xfrm>
            <a:off x="5715008" y="1395699"/>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l'union de</a:t>
            </a:r>
            <a:endParaRPr lang="fr-BE" sz="2400" dirty="0">
              <a:solidFill>
                <a:schemeClr val="accent1">
                  <a:lumMod val="50000"/>
                </a:schemeClr>
              </a:solidFill>
              <a:latin typeface="Comic Sans MS" pitchFamily="66" charset="0"/>
            </a:endParaRPr>
          </a:p>
        </p:txBody>
      </p:sp>
      <p:sp>
        <p:nvSpPr>
          <p:cNvPr id="29" name="ZoneTexte 28"/>
          <p:cNvSpPr txBox="1"/>
          <p:nvPr/>
        </p:nvSpPr>
        <p:spPr>
          <a:xfrm>
            <a:off x="5715008" y="1967203"/>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objectif</a:t>
            </a:r>
            <a:endParaRPr lang="fr-BE" sz="2400" dirty="0">
              <a:solidFill>
                <a:schemeClr val="accent1">
                  <a:lumMod val="50000"/>
                </a:schemeClr>
              </a:solidFill>
              <a:latin typeface="Comic Sans MS" pitchFamily="66" charset="0"/>
            </a:endParaRPr>
          </a:p>
        </p:txBody>
      </p:sp>
      <p:sp>
        <p:nvSpPr>
          <p:cNvPr id="30" name="ZoneTexte 29"/>
          <p:cNvSpPr txBox="1"/>
          <p:nvPr/>
        </p:nvSpPr>
        <p:spPr>
          <a:xfrm>
            <a:off x="5715008" y="2538707"/>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mort</a:t>
            </a:r>
            <a:endParaRPr lang="fr-BE" sz="2400" dirty="0">
              <a:solidFill>
                <a:schemeClr val="accent1">
                  <a:lumMod val="50000"/>
                </a:schemeClr>
              </a:solidFill>
              <a:latin typeface="Comic Sans MS" pitchFamily="66" charset="0"/>
            </a:endParaRPr>
          </a:p>
        </p:txBody>
      </p:sp>
      <p:sp>
        <p:nvSpPr>
          <p:cNvPr id="31" name="ZoneTexte 30"/>
          <p:cNvSpPr txBox="1"/>
          <p:nvPr/>
        </p:nvSpPr>
        <p:spPr>
          <a:xfrm>
            <a:off x="5715008" y="3110211"/>
            <a:ext cx="3000396"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paragraphe</a:t>
            </a:r>
            <a:endParaRPr lang="fr-BE" sz="2400" dirty="0">
              <a:solidFill>
                <a:schemeClr val="accent1">
                  <a:lumMod val="50000"/>
                </a:schemeClr>
              </a:solidFill>
              <a:latin typeface="Comic Sans MS" pitchFamily="66" charset="0"/>
            </a:endParaRPr>
          </a:p>
        </p:txBody>
      </p:sp>
      <p:sp>
        <p:nvSpPr>
          <p:cNvPr id="32" name="ZoneTexte 31"/>
          <p:cNvSpPr txBox="1"/>
          <p:nvPr/>
        </p:nvSpPr>
        <p:spPr>
          <a:xfrm>
            <a:off x="5715008" y="3643314"/>
            <a:ext cx="3000396"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est presqu'égal à</a:t>
            </a:r>
            <a:endParaRPr lang="fr-BE" sz="2400" dirty="0">
              <a:solidFill>
                <a:schemeClr val="accent1">
                  <a:lumMod val="50000"/>
                </a:schemeClr>
              </a:solidFill>
              <a:latin typeface="Comic Sans MS" pitchFamily="66" charset="0"/>
            </a:endParaRPr>
          </a:p>
        </p:txBody>
      </p:sp>
      <p:sp>
        <p:nvSpPr>
          <p:cNvPr id="33" name="ZoneTexte 32"/>
          <p:cNvSpPr txBox="1"/>
          <p:nvPr/>
        </p:nvSpPr>
        <p:spPr>
          <a:xfrm>
            <a:off x="5715008" y="4071942"/>
            <a:ext cx="185738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si</a:t>
            </a:r>
            <a:endParaRPr lang="fr-BE" sz="2400" dirty="0">
              <a:solidFill>
                <a:schemeClr val="accent1">
                  <a:lumMod val="50000"/>
                </a:schemeClr>
              </a:solidFill>
              <a:latin typeface="Comic Sans MS" pitchFamily="66" charset="0"/>
            </a:endParaRPr>
          </a:p>
        </p:txBody>
      </p:sp>
      <p:sp>
        <p:nvSpPr>
          <p:cNvPr id="34" name="ZoneTexte 33"/>
          <p:cNvSpPr txBox="1"/>
          <p:nvPr/>
        </p:nvSpPr>
        <p:spPr>
          <a:xfrm>
            <a:off x="5715008" y="4643446"/>
            <a:ext cx="2928958"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si et seulement si</a:t>
            </a:r>
            <a:endParaRPr lang="fr-BE" sz="2400" dirty="0">
              <a:solidFill>
                <a:schemeClr val="accent1">
                  <a:lumMod val="50000"/>
                </a:schemeClr>
              </a:solidFill>
              <a:latin typeface="Comic Sans MS" pitchFamily="66" charset="0"/>
            </a:endParaRPr>
          </a:p>
        </p:txBody>
      </p:sp>
      <p:sp>
        <p:nvSpPr>
          <p:cNvPr id="35" name="ZoneTexte 34"/>
          <p:cNvSpPr txBox="1"/>
          <p:nvPr/>
        </p:nvSpPr>
        <p:spPr>
          <a:xfrm>
            <a:off x="5715008" y="5253351"/>
            <a:ext cx="2714644"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degré</a:t>
            </a:r>
            <a:endParaRPr lang="fr-BE" sz="2400" dirty="0">
              <a:solidFill>
                <a:schemeClr val="accent1">
                  <a:lumMod val="50000"/>
                </a:schemeClr>
              </a:solidFill>
              <a:latin typeface="Comic Sans MS" pitchFamily="66" charset="0"/>
            </a:endParaRPr>
          </a:p>
        </p:txBody>
      </p:sp>
      <p:sp>
        <p:nvSpPr>
          <p:cNvPr id="36" name="ZoneTexte 35"/>
          <p:cNvSpPr txBox="1"/>
          <p:nvPr/>
        </p:nvSpPr>
        <p:spPr>
          <a:xfrm>
            <a:off x="5715008" y="5753417"/>
            <a:ext cx="2857520"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en baisse</a:t>
            </a:r>
            <a:endParaRPr lang="fr-BE" sz="2400" dirty="0">
              <a:solidFill>
                <a:schemeClr val="accent1">
                  <a:lumMod val="50000"/>
                </a:schemeClr>
              </a:solidFill>
              <a:latin typeface="Comic Sans MS" pitchFamily="66" charset="0"/>
            </a:endParaRPr>
          </a:p>
        </p:txBody>
      </p:sp>
      <p:sp>
        <p:nvSpPr>
          <p:cNvPr id="37" name="ZoneTexte 36"/>
          <p:cNvSpPr txBox="1"/>
          <p:nvPr/>
        </p:nvSpPr>
        <p:spPr>
          <a:xfrm>
            <a:off x="5715008" y="6253483"/>
            <a:ext cx="2857520" cy="461665"/>
          </a:xfrm>
          <a:prstGeom prst="rect">
            <a:avLst/>
          </a:prstGeom>
          <a:solidFill>
            <a:schemeClr val="bg1"/>
          </a:solidFill>
        </p:spPr>
        <p:txBody>
          <a:bodyPr wrap="square" rtlCol="0">
            <a:spAutoFit/>
          </a:bodyPr>
          <a:lstStyle/>
          <a:p>
            <a:r>
              <a:rPr lang="fr-FR" sz="2400" dirty="0" smtClean="0">
                <a:solidFill>
                  <a:schemeClr val="accent1">
                    <a:lumMod val="50000"/>
                  </a:schemeClr>
                </a:solidFill>
                <a:latin typeface="Comic Sans MS" pitchFamily="66" charset="0"/>
              </a:rPr>
              <a:t>plus ou moins</a:t>
            </a:r>
            <a:endParaRPr lang="fr-BE" sz="24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428604"/>
            <a:ext cx="864396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smtClean="0">
                <a:latin typeface="Times New Roman" pitchFamily="18" charset="0"/>
                <a:cs typeface="Times New Roman" pitchFamily="18" charset="0"/>
                <a:sym typeface="Webdings"/>
              </a:rPr>
              <a:t></a:t>
            </a:r>
            <a:r>
              <a:rPr lang="fr-FR" sz="2400" dirty="0" smtClean="0">
                <a:latin typeface="Times New Roman" pitchFamily="18" charset="0"/>
                <a:cs typeface="Times New Roman" pitchFamily="18" charset="0"/>
              </a:rPr>
              <a:t>Exerce-toi. Comment comprends-tu ces petites annonces ? "Traduis"-les.</a:t>
            </a:r>
            <a:endParaRPr lang="fr-BE" sz="2400" dirty="0">
              <a:latin typeface="Times New Roman" pitchFamily="18" charset="0"/>
              <a:cs typeface="Times New Roman" pitchFamily="18" charset="0"/>
            </a:endParaRPr>
          </a:p>
        </p:txBody>
      </p:sp>
      <p:sp>
        <p:nvSpPr>
          <p:cNvPr id="3" name="ZoneTexte 2"/>
          <p:cNvSpPr txBox="1"/>
          <p:nvPr/>
        </p:nvSpPr>
        <p:spPr>
          <a:xfrm rot="10800000" flipV="1">
            <a:off x="4286248" y="1214423"/>
            <a:ext cx="4714908" cy="2677656"/>
          </a:xfrm>
          <a:prstGeom prst="rect">
            <a:avLst/>
          </a:prstGeom>
          <a:noFill/>
        </p:spPr>
        <p:txBody>
          <a:bodyPr wrap="square" rtlCol="0">
            <a:spAutoFit/>
          </a:bodyPr>
          <a:lstStyle/>
          <a:p>
            <a:pPr algn="just"/>
            <a:r>
              <a:rPr lang="fr-FR" sz="2400" dirty="0" smtClean="0">
                <a:solidFill>
                  <a:schemeClr val="accent1">
                    <a:lumMod val="50000"/>
                  </a:schemeClr>
                </a:solidFill>
                <a:latin typeface="Comic Sans MS" pitchFamily="66" charset="0"/>
              </a:rPr>
              <a:t>Renault Mégane Privilège, 5 portes, air conditionné, vitres teintées, vitres électriques, verrouillage central, direction assistée, 47250 kilomètres, boîte automatique, 7950 euros, toutes taxes comprises</a:t>
            </a:r>
          </a:p>
        </p:txBody>
      </p:sp>
      <p:pic>
        <p:nvPicPr>
          <p:cNvPr id="4097" name="Picture 1" descr="petite annonce 1"/>
          <p:cNvPicPr>
            <a:picLocks noChangeAspect="1" noChangeArrowheads="1"/>
          </p:cNvPicPr>
          <p:nvPr/>
        </p:nvPicPr>
        <p:blipFill>
          <a:blip r:embed="rId2"/>
          <a:srcRect/>
          <a:stretch>
            <a:fillRect/>
          </a:stretch>
        </p:blipFill>
        <p:spPr bwMode="auto">
          <a:xfrm>
            <a:off x="142844" y="1785926"/>
            <a:ext cx="4084788" cy="1428760"/>
          </a:xfrm>
          <a:prstGeom prst="rect">
            <a:avLst/>
          </a:prstGeom>
          <a:noFill/>
          <a:ln w="9525">
            <a:noFill/>
            <a:miter lim="800000"/>
            <a:headEnd/>
            <a:tailEnd/>
          </a:ln>
        </p:spPr>
      </p:pic>
      <p:pic>
        <p:nvPicPr>
          <p:cNvPr id="4098" name="Picture 2" descr="petite annonce 2"/>
          <p:cNvPicPr>
            <a:picLocks noChangeAspect="1" noChangeArrowheads="1"/>
          </p:cNvPicPr>
          <p:nvPr/>
        </p:nvPicPr>
        <p:blipFill>
          <a:blip r:embed="rId3"/>
          <a:srcRect/>
          <a:stretch>
            <a:fillRect/>
          </a:stretch>
        </p:blipFill>
        <p:spPr bwMode="auto">
          <a:xfrm>
            <a:off x="142844" y="4500570"/>
            <a:ext cx="4060237" cy="1214446"/>
          </a:xfrm>
          <a:prstGeom prst="rect">
            <a:avLst/>
          </a:prstGeom>
          <a:noFill/>
          <a:ln w="9525">
            <a:noFill/>
            <a:miter lim="800000"/>
            <a:headEnd/>
            <a:tailEnd/>
          </a:ln>
        </p:spPr>
      </p:pic>
      <p:sp>
        <p:nvSpPr>
          <p:cNvPr id="6" name="ZoneTexte 5"/>
          <p:cNvSpPr txBox="1"/>
          <p:nvPr/>
        </p:nvSpPr>
        <p:spPr>
          <a:xfrm rot="10800000" flipV="1">
            <a:off x="4286248" y="4192509"/>
            <a:ext cx="4714908" cy="2308324"/>
          </a:xfrm>
          <a:prstGeom prst="rect">
            <a:avLst/>
          </a:prstGeom>
          <a:noFill/>
        </p:spPr>
        <p:txBody>
          <a:bodyPr wrap="square" rtlCol="0">
            <a:spAutoFit/>
          </a:bodyPr>
          <a:lstStyle/>
          <a:p>
            <a:pPr algn="just"/>
            <a:r>
              <a:rPr lang="fr-FR" sz="2400" dirty="0" smtClean="0">
                <a:solidFill>
                  <a:schemeClr val="accent1">
                    <a:lumMod val="50000"/>
                  </a:schemeClr>
                </a:solidFill>
                <a:latin typeface="Comic Sans MS" pitchFamily="66" charset="0"/>
              </a:rPr>
              <a:t>A Bruxelles et dans le Brabant, professeur dans le secondaire et le supérieur, donne cours de : mathématiques, statistique, physique, chimie, comptabilité, économie politique, Word, Excel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rot="10800000" flipV="1">
            <a:off x="1071538" y="3310969"/>
            <a:ext cx="6929486" cy="3046988"/>
          </a:xfrm>
          <a:prstGeom prst="rect">
            <a:avLst/>
          </a:prstGeom>
          <a:noFill/>
        </p:spPr>
        <p:txBody>
          <a:bodyPr wrap="square" rtlCol="0">
            <a:spAutoFit/>
          </a:bodyPr>
          <a:lstStyle/>
          <a:p>
            <a:pPr algn="just"/>
            <a:r>
              <a:rPr lang="fr-FR" sz="2400" dirty="0" smtClean="0">
                <a:solidFill>
                  <a:schemeClr val="accent1">
                    <a:lumMod val="50000"/>
                  </a:schemeClr>
                </a:solidFill>
                <a:latin typeface="Comic Sans MS" pitchFamily="66" charset="0"/>
              </a:rPr>
              <a:t>A Anderlecht, à proximité du Prince de Liège, dans une rue hyper calme, dans un petit immeuble sans charges, bel appartement de 77 mètres carrés, comprenant : un beau living lumineux, une cuisine, 2 chambres, une salle de bain, chauffage central individuel au gaz, double vitrage, possibilité emplacement de parking intérieur, 135000 euros</a:t>
            </a:r>
          </a:p>
        </p:txBody>
      </p:sp>
      <p:pic>
        <p:nvPicPr>
          <p:cNvPr id="23554" name="Picture 2" descr="petite annonce 3"/>
          <p:cNvPicPr>
            <a:picLocks noChangeAspect="1" noChangeArrowheads="1"/>
          </p:cNvPicPr>
          <p:nvPr/>
        </p:nvPicPr>
        <p:blipFill>
          <a:blip r:embed="rId2"/>
          <a:srcRect/>
          <a:stretch>
            <a:fillRect/>
          </a:stretch>
        </p:blipFill>
        <p:spPr bwMode="auto">
          <a:xfrm>
            <a:off x="1649536" y="357166"/>
            <a:ext cx="5922860" cy="2571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910</Words>
  <Application>Microsoft Office PowerPoint</Application>
  <PresentationFormat>Affichage à l'écran (4:3)</PresentationFormat>
  <Paragraphs>213</Paragraphs>
  <Slides>12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12</vt:i4>
      </vt:variant>
    </vt:vector>
  </HeadingPairs>
  <TitlesOfParts>
    <vt:vector size="22" baseType="lpstr">
      <vt:lpstr>Aharoni</vt:lpstr>
      <vt:lpstr>Arial</vt:lpstr>
      <vt:lpstr>Calibri</vt:lpstr>
      <vt:lpstr>Comic Sans MS</vt:lpstr>
      <vt:lpstr>Symbol</vt:lpstr>
      <vt:lpstr>Times New Roman</vt:lpstr>
      <vt:lpstr>Webdings</vt:lpstr>
      <vt:lpstr>Wingdings</vt:lpstr>
      <vt:lpstr>Wingdings 2</vt:lpstr>
      <vt:lpstr>Thème Office</vt:lpstr>
      <vt:lpstr>La prise de notes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Gauthier Vanhove</cp:lastModifiedBy>
  <cp:revision>37</cp:revision>
  <dcterms:created xsi:type="dcterms:W3CDTF">2014-11-05T13:12:07Z</dcterms:created>
  <dcterms:modified xsi:type="dcterms:W3CDTF">2015-01-12T13:45:45Z</dcterms:modified>
</cp:coreProperties>
</file>