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E9AC-B7B8-40CA-AD16-E59B5CE2469F}" type="datetimeFigureOut">
              <a:rPr lang="fr-FR" smtClean="0"/>
              <a:t>15/09/2014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3200" b="1" dirty="0" smtClean="0"/>
              <a:t>« No et moi », carte d’identité de l’héroïne</a:t>
            </a:r>
            <a:endParaRPr lang="fr-BE" sz="3200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285984" y="2546034"/>
          <a:ext cx="6143668" cy="1525908"/>
        </p:xfrm>
        <a:graphic>
          <a:graphicData uri="http://schemas.openxmlformats.org/drawingml/2006/table">
            <a:tbl>
              <a:tblPr/>
              <a:tblGrid>
                <a:gridCol w="6143668"/>
              </a:tblGrid>
              <a:tr h="1525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u="sng" dirty="0" smtClean="0">
                          <a:latin typeface="+mn-lt"/>
                          <a:ea typeface="Times New Roman"/>
                        </a:rPr>
                        <a:t>Consigne</a:t>
                      </a:r>
                      <a:r>
                        <a:rPr lang="fr-FR" sz="2400" dirty="0" smtClean="0">
                          <a:latin typeface="+mn-lt"/>
                          <a:ea typeface="Times New Roman"/>
                        </a:rPr>
                        <a:t> 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latin typeface="+mn-lt"/>
                          <a:ea typeface="Times New Roman"/>
                        </a:rPr>
                        <a:t>Ensemble</a:t>
                      </a:r>
                      <a:r>
                        <a:rPr lang="fr-FR" sz="2400" dirty="0">
                          <a:latin typeface="+mn-lt"/>
                          <a:ea typeface="Times New Roman"/>
                        </a:rPr>
                        <a:t>, dressons une carte d'identité de l'héroïne établie à partir des informations collectées dans le livre.</a:t>
                      </a:r>
                      <a:endParaRPr lang="fr-BE" sz="2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0034" y="1857364"/>
            <a:ext cx="1643074" cy="26677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85720" y="2780410"/>
            <a:ext cx="85725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Surnom : le cerveau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R="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575" algn="l"/>
              </a:tabLst>
            </a:pPr>
            <a:r>
              <a:rPr lang="fr-BE" altLang="zh-CN" sz="3200" i="1" dirty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page </a:t>
            </a:r>
            <a:r>
              <a:rPr lang="fr-BE" altLang="zh-CN" sz="3200" i="1" dirty="0" smtClean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11 -</a:t>
            </a:r>
            <a:r>
              <a:rPr lang="fr-BE" altLang="zh-CN" sz="3200" i="1" dirty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	Le cerveau pris en faute</a:t>
            </a:r>
            <a:r>
              <a:rPr lang="fr-BE" altLang="zh-CN" sz="3200" i="1" dirty="0" smtClean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.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1073522"/>
            <a:ext cx="85725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Nom : </a:t>
            </a:r>
            <a:r>
              <a:rPr kumimoji="0" lang="fr-BE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Bertignac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11 -	Mademoiselle </a:t>
            </a:r>
            <a:r>
              <a:rPr kumimoji="0" lang="fr-BE" altLang="zh-CN" sz="3200" b="0" i="1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Bertignac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, je ne vois pas votre nom sur la liste des exposés.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3994856"/>
            <a:ext cx="85725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Prénom : Lou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fr-BE" altLang="zh-CN" sz="3200" i="1" dirty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page </a:t>
            </a:r>
            <a:r>
              <a:rPr lang="fr-BE" altLang="zh-CN" sz="3200" i="1" dirty="0" smtClean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17 -</a:t>
            </a:r>
            <a:r>
              <a:rPr lang="fr-BE" altLang="zh-CN" sz="3200" i="1" dirty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	Moi, c'est Lou… Lou </a:t>
            </a:r>
            <a:r>
              <a:rPr lang="fr-BE" altLang="zh-CN" sz="3200" i="1" dirty="0" err="1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Bertignac</a:t>
            </a:r>
            <a:r>
              <a:rPr lang="fr-BE" altLang="zh-CN" sz="3200" i="1" dirty="0">
                <a:solidFill>
                  <a:schemeClr val="tx2"/>
                </a:solidFill>
                <a:ea typeface="Times New Roman" pitchFamily="18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4282" y="357166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Age : 13 ans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17 -	T'as quel âge ? Treize ans.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14346" y="1859340"/>
            <a:ext cx="864393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Adresse : imprécise (Paris)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27	— T'habites dans le quartier ?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lvl="6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— Non. A Filles du Calvaire. Près du Cirque d'Hiver.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4346" y="3731975"/>
            <a:ext cx="864393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Mère : Anouk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Père : Bernard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84 -	Anouk devrait se secouer un peu, il y a quand même un moment où il faut se reprendre en main, tu ne crois pas, Bernard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14282" y="-71462"/>
            <a:ext cx="864399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Frères et sœurs : aucun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22 -	Sur ma fiche, je suis arrivée à la case "frères et sœurs", j'ai écrit zéro en toutes lettres.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14282" y="1841266"/>
            <a:ext cx="864399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36588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Particularités :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636588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Non-fumeuse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6588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16 -	Non, je suis désolée, je ne fume pas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636588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Gauchère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6588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22 -	j'écris de la main gauche avec le poignet retourné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636588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Maladroite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6588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Arial" pitchFamily="34" charset="0"/>
              </a:rPr>
              <a:t>page 13 -	D'où vient qu'avec un Q.I. de 160 je ne suis pas foutue de faire un lacet ?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Affichage à l'écran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Times New Roman</vt:lpstr>
      <vt:lpstr>Wingdings</vt:lpstr>
      <vt:lpstr>Thème Office</vt:lpstr>
      <vt:lpstr>« No et moi », carte d’identité de l’héroïne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No et moi », carte d’identité de l’héroïne</dc:title>
  <dc:creator>Gau</dc:creator>
  <cp:lastModifiedBy>Gauthier Vanhove</cp:lastModifiedBy>
  <cp:revision>8</cp:revision>
  <dcterms:created xsi:type="dcterms:W3CDTF">2014-09-14T17:18:34Z</dcterms:created>
  <dcterms:modified xsi:type="dcterms:W3CDTF">2014-09-15T07:13:07Z</dcterms:modified>
</cp:coreProperties>
</file>