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27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BE"/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cat>
            <c:strRef>
              <c:f>Feuil1!$A$2:$A$4</c:f>
              <c:strCache>
                <c:ptCount val="3"/>
                <c:pt idx="0">
                  <c:v>noblesse</c:v>
                </c:pt>
                <c:pt idx="1">
                  <c:v>clergé</c:v>
                </c:pt>
                <c:pt idx="2">
                  <c:v>tiers état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400000</c:v>
                </c:pt>
                <c:pt idx="1">
                  <c:v>120000</c:v>
                </c:pt>
                <c:pt idx="2">
                  <c:v>25500000</c:v>
                </c:pt>
              </c:numCache>
            </c:numRef>
          </c:val>
        </c:ser>
        <c:dLbls/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fr-F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4EB56-3A35-4F48-B1F6-3FDE695CF1A7}" type="datetimeFigureOut">
              <a:rPr lang="fr-FR" smtClean="0"/>
              <a:t>05/10/2014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72D1C-11E8-49C7-BD31-B4BDE0762E9A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Noblesse = 400.000</a:t>
            </a:r>
          </a:p>
          <a:p>
            <a:r>
              <a:rPr lang="fr-FR" dirty="0" smtClean="0"/>
              <a:t>Clergé = 120.000</a:t>
            </a:r>
          </a:p>
          <a:p>
            <a:r>
              <a:rPr lang="fr-FR" dirty="0" smtClean="0"/>
              <a:t>Tiers Etat = 25.500.000 (paysans, ouvriers, commerçants, domestiques,…)</a:t>
            </a:r>
          </a:p>
          <a:p>
            <a:endParaRPr lang="fr-FR" dirty="0"/>
          </a:p>
          <a:p>
            <a:r>
              <a:rPr lang="fr-FR" dirty="0" smtClean="0"/>
              <a:t>Privilèges pour les uns, impôts pour les autres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72D1C-11E8-49C7-BD31-B4BDE0762E9A}" type="slidenum">
              <a:rPr lang="fr-BE" smtClean="0"/>
              <a:t>2</a:t>
            </a:fld>
            <a:endParaRPr lang="fr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Etats Généraux : réunion des représentants des trois ordres.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72D1C-11E8-49C7-BD31-B4BDE0762E9A}" type="slidenum">
              <a:rPr lang="fr-BE" smtClean="0"/>
              <a:t>3</a:t>
            </a:fld>
            <a:endParaRPr lang="fr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Vote : 1 voix par ordre</a:t>
            </a:r>
            <a:r>
              <a:rPr lang="fr-FR" baseline="0" dirty="0" smtClean="0"/>
              <a:t> (et non par député)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72D1C-11E8-49C7-BD31-B4BDE0762E9A}" type="slidenum">
              <a:rPr lang="fr-BE" smtClean="0"/>
              <a:t>4</a:t>
            </a:fld>
            <a:endParaRPr lang="fr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Ils sont rejoints par certains membres du clergé et de la noblesse.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72D1C-11E8-49C7-BD31-B4BDE0762E9A}" type="slidenum">
              <a:rPr lang="fr-BE" smtClean="0"/>
              <a:t>5</a:t>
            </a:fld>
            <a:endParaRPr lang="fr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Constitution est le texte qui précise l'organisation</a:t>
            </a:r>
            <a:r>
              <a:rPr lang="fr-FR" baseline="0" dirty="0" smtClean="0"/>
              <a:t> et le fonctionnement d'un Etat.</a:t>
            </a:r>
          </a:p>
          <a:p>
            <a:r>
              <a:rPr lang="fr-FR" baseline="0" dirty="0" smtClean="0"/>
              <a:t>La Bastille est une prison qui ne renferme, à ce moment, que 7 prisonniers mais sa prise est surtout symbolique car le Roi peut y enfermer qui il veut sans jugement.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72D1C-11E8-49C7-BD31-B4BDE0762E9A}" type="slidenum">
              <a:rPr lang="fr-BE" smtClean="0"/>
              <a:t>6</a:t>
            </a:fld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FB10-B1FB-4AA0-B905-0AAA7F5FD82E}" type="datetimeFigureOut">
              <a:rPr lang="fr-FR" smtClean="0"/>
              <a:t>05/10/2014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F6CD-9575-4276-A605-25EDE69BE7F2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FB10-B1FB-4AA0-B905-0AAA7F5FD82E}" type="datetimeFigureOut">
              <a:rPr lang="fr-FR" smtClean="0"/>
              <a:t>05/10/2014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F6CD-9575-4276-A605-25EDE69BE7F2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FB10-B1FB-4AA0-B905-0AAA7F5FD82E}" type="datetimeFigureOut">
              <a:rPr lang="fr-FR" smtClean="0"/>
              <a:t>05/10/2014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F6CD-9575-4276-A605-25EDE69BE7F2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FB10-B1FB-4AA0-B905-0AAA7F5FD82E}" type="datetimeFigureOut">
              <a:rPr lang="fr-FR" smtClean="0"/>
              <a:t>05/10/2014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F6CD-9575-4276-A605-25EDE69BE7F2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FB10-B1FB-4AA0-B905-0AAA7F5FD82E}" type="datetimeFigureOut">
              <a:rPr lang="fr-FR" smtClean="0"/>
              <a:t>05/10/2014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F6CD-9575-4276-A605-25EDE69BE7F2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FB10-B1FB-4AA0-B905-0AAA7F5FD82E}" type="datetimeFigureOut">
              <a:rPr lang="fr-FR" smtClean="0"/>
              <a:t>05/10/2014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F6CD-9575-4276-A605-25EDE69BE7F2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FB10-B1FB-4AA0-B905-0AAA7F5FD82E}" type="datetimeFigureOut">
              <a:rPr lang="fr-FR" smtClean="0"/>
              <a:t>05/10/2014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F6CD-9575-4276-A605-25EDE69BE7F2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FB10-B1FB-4AA0-B905-0AAA7F5FD82E}" type="datetimeFigureOut">
              <a:rPr lang="fr-FR" smtClean="0"/>
              <a:t>05/10/2014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F6CD-9575-4276-A605-25EDE69BE7F2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FB10-B1FB-4AA0-B905-0AAA7F5FD82E}" type="datetimeFigureOut">
              <a:rPr lang="fr-FR" smtClean="0"/>
              <a:t>05/10/2014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F6CD-9575-4276-A605-25EDE69BE7F2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FB10-B1FB-4AA0-B905-0AAA7F5FD82E}" type="datetimeFigureOut">
              <a:rPr lang="fr-FR" smtClean="0"/>
              <a:t>05/10/2014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F6CD-9575-4276-A605-25EDE69BE7F2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FB10-B1FB-4AA0-B905-0AAA7F5FD82E}" type="datetimeFigureOut">
              <a:rPr lang="fr-FR" smtClean="0"/>
              <a:t>05/10/2014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8F6CD-9575-4276-A605-25EDE69BE7F2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EFB10-B1FB-4AA0-B905-0AAA7F5FD82E}" type="datetimeFigureOut">
              <a:rPr lang="fr-FR" smtClean="0"/>
              <a:t>05/10/2014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8F6CD-9575-4276-A605-25EDE69BE7F2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Nuit torride à l'hospice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 contexte historique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90326" y="571480"/>
            <a:ext cx="4996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En 1774, Louis XVI succède à son grand-père et devient roi de France.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85720" y="1643050"/>
            <a:ext cx="500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 cette époque, le pays est une monarchie absolue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5720" y="2383689"/>
            <a:ext cx="500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qui domine une société inégalitaire construite autour de trois ordres :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Graphique 4"/>
          <p:cNvGraphicFramePr/>
          <p:nvPr/>
        </p:nvGraphicFramePr>
        <p:xfrm>
          <a:off x="714348" y="3429000"/>
          <a:ext cx="4500594" cy="2889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122" name="Picture 2" descr="http://www.luckypalm.com/wp-content/uploads/2010/01/Louis_XV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571480"/>
            <a:ext cx="3248025" cy="4895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57158" y="785794"/>
            <a:ext cx="8501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Le roi va tenter des réformes mais elles restent timides car elles se heurtent à la résistance des privilégiés et laissent donc le peuple insatisfait.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57158" y="1942919"/>
            <a:ext cx="8501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Suite à de mauvaises récoltes en 1787 et 1788, le prix du pain augmente. Le peuple qui a faim exprime de plus en plus son  mécontentement.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57158" y="3133082"/>
            <a:ext cx="3214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Les bourgeois obtiennent du roi la convocation d'Etats Généraux pour 1789 à Versailles.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http://upload.wikimedia.org/wikipedia/commons/0/04/Chateau_de_Versailles_1668_Pierre_Pate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2857496"/>
            <a:ext cx="5172064" cy="37548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larousse.fr/archives/assets/img/grande-encyclopedie/full/Photo_etats_generaux_0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604984"/>
            <a:ext cx="7086600" cy="4895850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357158" y="669177"/>
            <a:ext cx="850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Ceux-ci s'ouvrent le 5 mai 1789 mais, très vite, les débats tournent court en raison du mode de vote voulu par le Roi.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214290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Quand les représentants du Tiers Etat protestent, le Roi fait fermer la salle où ils se réunissent.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14282" y="942787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Le 20 juin, ils se rassemblent alors dans un autre endroit, un gymnase, où ils font le serment de ne pas se séparer tant qu'une Constitution n'aura pas été votée pour la France.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500958" y="2143116"/>
            <a:ext cx="1428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C'est le Serment du Jeu de Paume.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http://4.bp.blogspot.com/-fiRC1d2hKYo/TY9vpw1O0oI/AAAAAAAAADY/YhHpgdwMF-0/s1600/9782035863072_page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121560"/>
            <a:ext cx="7215238" cy="4736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85720" y="357166"/>
            <a:ext cx="857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Le Roi interdit tout d'abord que les deux autres ordres les rejoignent, puis finit par accepter qu'ils se rassemblent le 9 juillet en une Assemblée nationale chargée de rédiger une Constitution.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85720" y="1560032"/>
            <a:ext cx="25003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Pendant ce temps, à Paris, le peuple continue d'avoir faim et, pour marquer mécontentement et son rejet du système en place, s'empare de la Bastille le 14 juillet.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://fr.askpins.com/picsfr/14/14-juillet-1789-prise-de-la-bastille--f-ecirc-te-nationale--paris-capitale-mondiale-o-ugrave--les-chefs-d--39--eacute-tats-de-la-plan-egrave-te-d-eacute-filent-les-champs-elys-eacute-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62275" y="1714488"/>
            <a:ext cx="6181725" cy="4895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85720" y="357166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Le 4 août, les députés rédigent la première déclaration des droits de l'homme qui proclame que tous les Français sont libres et égaux.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0" name="Picture 2" descr="http://www.carnavalet.paris.fr/sites/default/files/styles/oeuvre_zoom/public/img11declarationb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13" y="1500174"/>
            <a:ext cx="3914775" cy="4895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85720" y="357166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En 1790,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'Assemblée nationale vote encore de nombreux autres textes importants qui sont encore d'application aujourd'hui.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85720" y="1097805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Comme, par exemple, le découpage de la France en départements.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32" name="Picture 8" descr="http://lastel-histoire-geo.wifeo.com/images/c/car/Carte-France-departements-1790-Hatier.jpg"/>
          <p:cNvPicPr>
            <a:picLocks noChangeAspect="1" noChangeArrowheads="1"/>
          </p:cNvPicPr>
          <p:nvPr/>
        </p:nvPicPr>
        <p:blipFill>
          <a:blip r:embed="rId2"/>
          <a:srcRect l="1866" t="2918" r="2984" b="15369"/>
          <a:stretch>
            <a:fillRect/>
          </a:stretch>
        </p:blipFill>
        <p:spPr bwMode="auto">
          <a:xfrm>
            <a:off x="2214546" y="1643050"/>
            <a:ext cx="4489113" cy="4929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85720" y="357166"/>
            <a:ext cx="857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En 1791, le Roi, dont le pouvoir diminue de jour en jour, décide de quitter la France pour rejoindre les Royalistes et leurs alliés étrangers.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85720" y="1467137"/>
            <a:ext cx="857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De nuit, il prend la fuite mais est reconnu et arrêté le 21 juin à Varennes. Dès cet instant, la confiance entre lui et son peuple est définitivement rompue.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5720" y="2610145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Ramené à Paris, il y sera désormais prisonnier jusqu'à son exécution le 21 janvier 1793.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2" name="Picture 2" descr="https://encrypted-tbn1.gstatic.com/images?q=tbn:ANd9GcSdvQnS0Sksr49VhEaPrtYaahipZQo-KQwxKg2SyxWGNx3-1hU1g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3500438"/>
            <a:ext cx="2528874" cy="2777439"/>
          </a:xfrm>
          <a:prstGeom prst="rect">
            <a:avLst/>
          </a:prstGeom>
          <a:noFill/>
        </p:spPr>
      </p:pic>
      <p:pic>
        <p:nvPicPr>
          <p:cNvPr id="25604" name="Picture 4" descr="http://www.comptoir-des-monnaies.com/images/products/big/30094_louis-xvi-liard-ecu-av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2034" y="3605248"/>
            <a:ext cx="2681272" cy="2681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1"/>
      <p:bldP spid="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519</Words>
  <Application>Microsoft Office PowerPoint</Application>
  <PresentationFormat>Affichage à l'écran (4:3)</PresentationFormat>
  <Paragraphs>35</Paragraphs>
  <Slides>9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Nuit torride à l'hospice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Nuit torride à l'hospice</dc:title>
  <dc:creator>Gau</dc:creator>
  <cp:lastModifiedBy>Gau</cp:lastModifiedBy>
  <cp:revision>17</cp:revision>
  <dcterms:created xsi:type="dcterms:W3CDTF">2014-10-05T11:58:34Z</dcterms:created>
  <dcterms:modified xsi:type="dcterms:W3CDTF">2014-10-05T14:45:37Z</dcterms:modified>
</cp:coreProperties>
</file>