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7D10-BC6D-47CE-8A34-032CF48B8366}" type="datetimeFigureOut">
              <a:rPr lang="fr-FR" smtClean="0"/>
              <a:t>10/05/2016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AA1F-634C-459D-AF6B-91A86CC0521E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358246" cy="1470025"/>
          </a:xfrm>
        </p:spPr>
        <p:txBody>
          <a:bodyPr/>
          <a:lstStyle/>
          <a:p>
            <a:r>
              <a:rPr lang="fr-FR" dirty="0" smtClean="0"/>
              <a:t>Présentation d'une œuvre au choix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Musée des </a:t>
            </a:r>
            <a:r>
              <a:rPr lang="fr-FR" dirty="0" err="1" smtClean="0"/>
              <a:t>Beaux-Arts</a:t>
            </a:r>
            <a:r>
              <a:rPr lang="fr-FR" dirty="0" smtClean="0"/>
              <a:t> de Bruxelles</a:t>
            </a:r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onaventura Peeters I : Un port en Or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050"/>
            <a:ext cx="9144000" cy="62727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nique-poster.com/media/images/popup/pieter-ae-d-bruegel-winterlandschaft-mit-eislaeufer-010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" y="144016"/>
            <a:ext cx="9086542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avid II Teniers : L'archiduc Léopold Guillaume dans sa galerie de peinture italien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1182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Jan Siberechts : Ferme de maraîch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4000" cy="59587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avid II Teniers : Kermesse flaman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152"/>
            <a:ext cx="9144000" cy="63201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Jacques Jordaens : Le roi bo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7946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ître de Flémalle (Robert Campin ?) : L'Annonci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7069" y="0"/>
            <a:ext cx="6985393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etrus Christus : La la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5" y="1000108"/>
            <a:ext cx="9085297" cy="47148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aître de la Légende de sainte Lucie : Virgo inter virgines (La Vierge parmi les vierg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5640"/>
            <a:ext cx="9144000" cy="57708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Jan Massys : Loth et ses fil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3675"/>
            <a:ext cx="9144000" cy="66114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eter Paul Rubens et atelier : Le martyre de saint Liév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0886" y="0"/>
            <a:ext cx="5232882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ieter II Brueghel : Le combat de Carnaval et Carê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71414"/>
            <a:ext cx="9098501" cy="6643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ieter I Bruegel : La chute d'Ic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90"/>
            <a:ext cx="9197072" cy="61436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erezartsplastiques.files.wordpress.com/2014/01/metsys-le-preteur-et-sa-femme-15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0"/>
            <a:ext cx="6617837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</Words>
  <Application>Microsoft Office PowerPoint</Application>
  <PresentationFormat>Affichage à l'écran (4:3)</PresentationFormat>
  <Paragraphs>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d'une œuvre au choix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HP</cp:lastModifiedBy>
  <cp:revision>6</cp:revision>
  <dcterms:created xsi:type="dcterms:W3CDTF">2015-05-10T13:01:34Z</dcterms:created>
  <dcterms:modified xsi:type="dcterms:W3CDTF">2016-05-10T09:24:30Z</dcterms:modified>
</cp:coreProperties>
</file>