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1" r:id="rId3"/>
    <p:sldId id="259" r:id="rId4"/>
    <p:sldId id="258" r:id="rId5"/>
    <p:sldId id="257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4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2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1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3880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90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497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91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39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1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70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9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82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4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6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9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13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F9791-9763-48A1-958B-53205073B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82698"/>
            <a:ext cx="7766936" cy="1646302"/>
          </a:xfrm>
        </p:spPr>
        <p:txBody>
          <a:bodyPr/>
          <a:lstStyle/>
          <a:p>
            <a:pPr algn="ctr"/>
            <a:r>
              <a:rPr lang="zh-TW" altLang="en-US" dirty="0"/>
              <a:t>軟體工程期中報告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E462DBB-3C37-414A-A40F-4C4C99908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8262084" cy="2051387"/>
          </a:xfrm>
        </p:spPr>
        <p:txBody>
          <a:bodyPr>
            <a:normAutofit/>
          </a:bodyPr>
          <a:lstStyle/>
          <a:p>
            <a:pPr algn="l"/>
            <a:r>
              <a:rPr lang="zh-TW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組別</a:t>
            </a:r>
            <a:r>
              <a:rPr lang="en-US" altLang="zh-TW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zh-TW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第十組</a:t>
            </a:r>
            <a:endParaRPr lang="en-US" altLang="zh-TW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TW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組員</a:t>
            </a:r>
            <a:r>
              <a:rPr lang="en-US" altLang="zh-TW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zh-TW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林婉盈</a:t>
            </a:r>
            <a:endParaRPr lang="en-US" altLang="zh-TW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TW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邱湘婷</a:t>
            </a:r>
            <a:endParaRPr lang="en-US" altLang="zh-TW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TW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謝貿丞</a:t>
            </a:r>
          </a:p>
        </p:txBody>
      </p:sp>
    </p:spTree>
    <p:extLst>
      <p:ext uri="{BB962C8B-B14F-4D97-AF65-F5344CB8AC3E}">
        <p14:creationId xmlns:p14="http://schemas.microsoft.com/office/powerpoint/2010/main" val="294482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E40C99-4490-438A-B1E9-E9484C80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B68385-A4F9-4307-AE45-2E6612F43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zh-TW" b="1" dirty="0"/>
              <a:t>動機說明</a:t>
            </a:r>
            <a:r>
              <a:rPr lang="en-US" altLang="zh-TW" b="1" dirty="0"/>
              <a:t>:</a:t>
            </a:r>
            <a:r>
              <a:rPr lang="zh-TW" altLang="zh-TW" dirty="0"/>
              <a:t>剛到一個新環境時，我們總會花一段時間熟悉方向和標的物，對於某些人來說，認路的過程很快，但是對於另一部份的人來說，認路是一件緩慢而痛苦的學習過程。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zh-TW" b="1" dirty="0"/>
              <a:t>需求分析</a:t>
            </a:r>
            <a:r>
              <a:rPr lang="en-US" altLang="zh-TW" b="1" dirty="0"/>
              <a:t>:</a:t>
            </a:r>
            <a:r>
              <a:rPr lang="zh-TW" altLang="zh-TW" dirty="0"/>
              <a:t>過去我們剛來到學校時對校園還不熟悉，且校園相當龐大，找尋教室或其他單位耗費時間相對的長，所以希望能讓第一次進入此校園的人能夠盡快到達目的地。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zh-TW" b="1" dirty="0"/>
              <a:t>構想說明</a:t>
            </a:r>
            <a:r>
              <a:rPr lang="en-US" altLang="zh-TW" b="1" dirty="0"/>
              <a:t>:</a:t>
            </a:r>
            <a:r>
              <a:rPr lang="zh-TW" altLang="zh-TW" dirty="0"/>
              <a:t>我們希望能夠開發一款</a:t>
            </a:r>
            <a:r>
              <a:rPr lang="en-US" altLang="zh-TW" dirty="0"/>
              <a:t>APP</a:t>
            </a:r>
            <a:r>
              <a:rPr lang="zh-TW" altLang="zh-TW" dirty="0"/>
              <a:t>，能夠幫助使用者即時定位目前位置並搭配導航指引功能，只要輸入教室或是標的名稱，就能立即開始導航，幫助使用者到達目的地。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b="1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211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F889AE-5486-41A1-B84B-9BA4B9FDC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                </a:t>
            </a:r>
            <a:r>
              <a:rPr lang="zh-TW" altLang="zh-TW" b="1" dirty="0"/>
              <a:t>功能項目說明表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ADFFB2D6-2E28-4318-88F4-3DBA48624F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9981" y="2272506"/>
          <a:ext cx="7712075" cy="3657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8275">
                  <a:extLst>
                    <a:ext uri="{9D8B030D-6E8A-4147-A177-3AD203B41FA5}">
                      <a16:colId xmlns:a16="http://schemas.microsoft.com/office/drawing/2014/main" val="2239568745"/>
                    </a:ext>
                  </a:extLst>
                </a:gridCol>
                <a:gridCol w="3136900">
                  <a:extLst>
                    <a:ext uri="{9D8B030D-6E8A-4147-A177-3AD203B41FA5}">
                      <a16:colId xmlns:a16="http://schemas.microsoft.com/office/drawing/2014/main" val="2362583432"/>
                    </a:ext>
                  </a:extLst>
                </a:gridCol>
                <a:gridCol w="3136900">
                  <a:extLst>
                    <a:ext uri="{9D8B030D-6E8A-4147-A177-3AD203B41FA5}">
                      <a16:colId xmlns:a16="http://schemas.microsoft.com/office/drawing/2014/main" val="13669116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功能項目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功能項目操作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說明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9062976"/>
                  </a:ext>
                </a:extLst>
              </a:tr>
              <a:tr h="0">
                <a:tc row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導航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定位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顯示用戶地理位置。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338524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搜尋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使用者可以透過教室名稱或編號</a:t>
                      </a:r>
                      <a:r>
                        <a:rPr lang="en-US" sz="1200" kern="100">
                          <a:effectLst/>
                        </a:rPr>
                        <a:t>(</a:t>
                      </a:r>
                      <a:r>
                        <a:rPr lang="zh-TW" sz="1200" kern="100">
                          <a:effectLst/>
                        </a:rPr>
                        <a:t>例如：電通系辦公室或</a:t>
                      </a:r>
                      <a:r>
                        <a:rPr lang="en-US" sz="1200" kern="100">
                          <a:effectLst/>
                        </a:rPr>
                        <a:t>F331)</a:t>
                      </a:r>
                      <a:r>
                        <a:rPr lang="zh-TW" sz="1200" kern="100">
                          <a:effectLst/>
                        </a:rPr>
                        <a:t>搜尋目的地。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365168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規劃路線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為使用者規劃由使用者位置到目的地的適當路線。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37044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查詢教室管理單位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提供使用者查詢該教室負責管理的單位及該單位的辦公時間，以利使用者借用鑰匙或報修。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14237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//</a:t>
                      </a:r>
                      <a:r>
                        <a:rPr lang="zh-TW" sz="1200" kern="100">
                          <a:effectLst/>
                        </a:rPr>
                        <a:t>分享位置訊息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使用者可以將自己的位置分享給特定用戶，讓對方可以快速的找到找到自己所在的位置。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93213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快速導覽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提供餐廳、球場、宿舍、行政單位、教室、吸煙區等多個選項，使用者可以透過點擊選項顯示附近的地點。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951482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紀錄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搜尋紀錄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記錄使用者曾經搜尋過的地點，使用者可以根據喜好決定開啟或關閉此功能。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032563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曾經到過地點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記錄使用者曾經到過的地點，使用者可以根據喜好決定開啟或關閉此功能。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8919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問題回報系統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回報問題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使用者在使用</a:t>
                      </a:r>
                      <a:r>
                        <a:rPr lang="en-US" sz="1200" kern="100" dirty="0">
                          <a:effectLst/>
                        </a:rPr>
                        <a:t>APP</a:t>
                      </a:r>
                      <a:r>
                        <a:rPr lang="zh-TW" sz="1200" kern="100" dirty="0">
                          <a:effectLst/>
                        </a:rPr>
                        <a:t>時，若有發現任何問題可以透過問題回報系統告知開發人員。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0765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005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C1A884-B852-41C8-A95A-CD80E9DC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  </a:t>
            </a:r>
            <a:r>
              <a:rPr lang="zh-TW" altLang="zh-TW" b="1" dirty="0"/>
              <a:t>系統架構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F8A7D5-BACB-4A5F-B922-87853ADC6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 descr="螢幕快照 2018-10-31 下午2">
            <a:extLst>
              <a:ext uri="{FF2B5EF4-FFF2-40B4-BE49-F238E27FC236}">
                <a16:creationId xmlns:a16="http://schemas.microsoft.com/office/drawing/2014/main" id="{506E1C14-2007-464E-B07D-B85639101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270000"/>
            <a:ext cx="7119714" cy="530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0991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0FB21B-E35F-4DD8-B081-B98043AD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使用</a:t>
            </a:r>
            <a:r>
              <a:rPr lang="zh-TW" altLang="en-US" b="1" dirty="0"/>
              <a:t>者</a:t>
            </a:r>
            <a:r>
              <a:rPr lang="zh-TW" altLang="zh-TW" b="1" dirty="0"/>
              <a:t>案例圖</a:t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EBE9F5-0F64-40CE-B338-7332ADA87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3496" y="3190515"/>
            <a:ext cx="3072995" cy="2053798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螢幕快照 2018-10-31 下午2">
            <a:extLst>
              <a:ext uri="{FF2B5EF4-FFF2-40B4-BE49-F238E27FC236}">
                <a16:creationId xmlns:a16="http://schemas.microsoft.com/office/drawing/2014/main" id="{B41A0B1E-5C4C-4EF2-B181-9C5551503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04" y="1483666"/>
            <a:ext cx="8337887" cy="4821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3051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BC39E-A159-4CA2-AC66-28424709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              </a:t>
            </a:r>
            <a:r>
              <a:rPr lang="en-US" altLang="zh-TW" dirty="0"/>
              <a:t>Resource Required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DC44A0-361A-4F24-9EFD-E06FC6213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>
                <a:latin typeface="+mj-ea"/>
                <a:ea typeface="+mj-ea"/>
              </a:rPr>
              <a:t>工具</a:t>
            </a:r>
            <a:endParaRPr lang="en-US" altLang="zh-TW" sz="2800" b="1" dirty="0">
              <a:latin typeface="+mj-ea"/>
              <a:ea typeface="+mj-ea"/>
            </a:endParaRPr>
          </a:p>
          <a:p>
            <a:endParaRPr lang="en-US" altLang="zh-TW" sz="28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TW" sz="2800" b="1" dirty="0">
              <a:latin typeface="+mj-ea"/>
              <a:ea typeface="+mj-ea"/>
            </a:endParaRPr>
          </a:p>
          <a:p>
            <a:r>
              <a:rPr lang="zh-TW" altLang="en-US" sz="2800" b="1" dirty="0">
                <a:latin typeface="+mj-ea"/>
                <a:ea typeface="+mj-ea"/>
              </a:rPr>
              <a:t>人員分配</a:t>
            </a:r>
            <a:endParaRPr lang="en-US" altLang="zh-TW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85991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4D5A15-5EE1-40BC-B33C-FD294AD8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2CE70D-CD6B-4A9C-84E2-E4DB0412A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98721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387</Words>
  <Application>Microsoft Office PowerPoint</Application>
  <PresentationFormat>寬螢幕</PresentationFormat>
  <Paragraphs>44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新細明體</vt:lpstr>
      <vt:lpstr>Arial</vt:lpstr>
      <vt:lpstr>Times New Roman</vt:lpstr>
      <vt:lpstr>Trebuchet MS</vt:lpstr>
      <vt:lpstr>Wingdings 3</vt:lpstr>
      <vt:lpstr>多面向</vt:lpstr>
      <vt:lpstr>軟體工程期中報告</vt:lpstr>
      <vt:lpstr>簡介</vt:lpstr>
      <vt:lpstr>                功能項目說明表</vt:lpstr>
      <vt:lpstr>  系統架構</vt:lpstr>
      <vt:lpstr>使用者案例圖 </vt:lpstr>
      <vt:lpstr>               Resource Required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軟體工程期中報告</dc:title>
  <dc:creator>貿丞 謝</dc:creator>
  <cp:lastModifiedBy>貿丞 謝</cp:lastModifiedBy>
  <cp:revision>4</cp:revision>
  <dcterms:created xsi:type="dcterms:W3CDTF">2018-10-31T11:15:49Z</dcterms:created>
  <dcterms:modified xsi:type="dcterms:W3CDTF">2018-11-05T04:20:49Z</dcterms:modified>
</cp:coreProperties>
</file>