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BC05-5AE7-428E-8B77-24C6CFC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A7489-7869-432D-837F-B562D928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08" y="1393970"/>
            <a:ext cx="6916162" cy="475988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B2ADAEDC-E903-40EF-8350-DBA69780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71" y="704150"/>
            <a:ext cx="5740695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165"/>
            <a:ext cx="9603008" cy="4684094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邱湘婷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程式撰寫</a:t>
            </a:r>
            <a:r>
              <a:rPr lang="en-US" altLang="zh-TW" sz="2600" b="1" dirty="0">
                <a:latin typeface="+mj-ea"/>
              </a:rPr>
              <a:t> 、</a:t>
            </a:r>
            <a:r>
              <a:rPr lang="zh-TW" altLang="en-US" sz="2600" b="1" dirty="0">
                <a:latin typeface="+mj-ea"/>
              </a:rPr>
              <a:t>資料維護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謝貿丞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資料蒐集</a:t>
            </a:r>
            <a:r>
              <a:rPr lang="en-US" altLang="zh-TW" sz="2600" b="1" dirty="0">
                <a:latin typeface="+mj-ea"/>
              </a:rPr>
              <a:t>、 </a:t>
            </a:r>
            <a:r>
              <a:rPr lang="zh-TW" altLang="en-US" sz="2600" b="1" dirty="0">
                <a:latin typeface="+mj-ea"/>
              </a:rPr>
              <a:t>資料庫建構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林琬盈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地圖建構</a:t>
            </a:r>
            <a:r>
              <a:rPr lang="en-US" altLang="zh-TW" sz="2600" b="1" dirty="0">
                <a:latin typeface="+mj-ea"/>
              </a:rPr>
              <a:t>、UI</a:t>
            </a:r>
            <a:r>
              <a:rPr lang="zh-TW" altLang="en-US" sz="2600" b="1" dirty="0">
                <a:latin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21"/>
            <a:ext cx="8596668" cy="13208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5D1A05-92AE-41AD-9D77-067C85C9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2379179"/>
            <a:ext cx="11556386" cy="2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功能</a:t>
            </a:r>
            <a:r>
              <a:rPr lang="zh-TW" altLang="zh-TW" b="1" dirty="0"/>
              <a:t>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512</Words>
  <Application>Microsoft Office PowerPoint</Application>
  <PresentationFormat>寬螢幕</PresentationFormat>
  <Paragraphs>65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功能架構</vt:lpstr>
      <vt:lpstr>使用者案例圖 </vt:lpstr>
      <vt:lpstr>系統架構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貿丞 謝</cp:lastModifiedBy>
  <cp:revision>34</cp:revision>
  <dcterms:created xsi:type="dcterms:W3CDTF">2018-10-31T11:15:49Z</dcterms:created>
  <dcterms:modified xsi:type="dcterms:W3CDTF">2018-11-07T10:32:13Z</dcterms:modified>
</cp:coreProperties>
</file>