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3" r:id="rId4"/>
    <p:sldId id="259" r:id="rId5"/>
    <p:sldId id="264" r:id="rId6"/>
    <p:sldId id="258" r:id="rId7"/>
    <p:sldId id="257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8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9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9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F9791-9763-48A1-958B-53205073B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zh-TW" altLang="en-US" dirty="0"/>
              <a:t>軟體工程期中報告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462DBB-3C37-414A-A40F-4C4C99908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62084" cy="2051387"/>
          </a:xfrm>
        </p:spPr>
        <p:txBody>
          <a:bodyPr>
            <a:normAutofit/>
          </a:bodyPr>
          <a:lstStyle/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組別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第十組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組員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林婉盈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邱湘婷</a:t>
            </a:r>
            <a:endParaRPr lang="en-US" altLang="zh-TW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謝貿丞</a:t>
            </a:r>
          </a:p>
        </p:txBody>
      </p:sp>
    </p:spTree>
    <p:extLst>
      <p:ext uri="{BB962C8B-B14F-4D97-AF65-F5344CB8AC3E}">
        <p14:creationId xmlns:p14="http://schemas.microsoft.com/office/powerpoint/2010/main" val="29448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40C99-4490-438A-B1E9-E9484C8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68385-A4F9-4307-AE45-2E6612F4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+mn-ea"/>
              </a:rPr>
              <a:t>背景</a:t>
            </a:r>
            <a:r>
              <a:rPr lang="en-US" altLang="zh-TW" b="1" dirty="0">
                <a:latin typeface="+mn-ea"/>
              </a:rPr>
              <a:t>:</a:t>
            </a:r>
          </a:p>
          <a:p>
            <a:endParaRPr lang="en-US" altLang="zh-TW" b="1" dirty="0">
              <a:latin typeface="+mn-ea"/>
            </a:endParaRPr>
          </a:p>
          <a:p>
            <a:r>
              <a:rPr lang="zh-TW" altLang="zh-TW" b="1" dirty="0">
                <a:latin typeface="+mn-ea"/>
              </a:rPr>
              <a:t>動機說明</a:t>
            </a:r>
            <a:r>
              <a:rPr lang="en-US" altLang="zh-TW" b="1" dirty="0">
                <a:latin typeface="+mn-ea"/>
              </a:rPr>
              <a:t>:</a:t>
            </a:r>
            <a:r>
              <a:rPr lang="zh-TW" altLang="zh-TW" dirty="0">
                <a:latin typeface="+mn-ea"/>
              </a:rPr>
              <a:t>剛到一個新環境時，我們總會花一段時間熟悉方向和標的物，對於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                       </a:t>
            </a:r>
            <a:r>
              <a:rPr lang="zh-TW" altLang="zh-TW" dirty="0">
                <a:latin typeface="+mn-ea"/>
              </a:rPr>
              <a:t>某些人來說，認路的過程很快，但是對於另一部份的人來說，認路是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                       </a:t>
            </a:r>
            <a:r>
              <a:rPr lang="zh-TW" altLang="zh-TW" dirty="0">
                <a:latin typeface="+mn-ea"/>
              </a:rPr>
              <a:t>一</a:t>
            </a:r>
            <a:r>
              <a:rPr lang="zh-TW" altLang="en-US" dirty="0">
                <a:latin typeface="+mn-ea"/>
              </a:rPr>
              <a:t>件緩</a:t>
            </a:r>
            <a:r>
              <a:rPr lang="zh-TW" altLang="zh-TW" dirty="0">
                <a:latin typeface="+mn-ea"/>
              </a:rPr>
              <a:t>慢而痛苦的學習過程。</a:t>
            </a:r>
            <a:endParaRPr lang="en-US" altLang="zh-TW" dirty="0">
              <a:latin typeface="+mn-ea"/>
            </a:endParaRPr>
          </a:p>
          <a:p>
            <a:r>
              <a:rPr lang="zh-TW" altLang="en-US" b="1" dirty="0">
                <a:latin typeface="+mn-ea"/>
              </a:rPr>
              <a:t>目的</a:t>
            </a:r>
            <a:r>
              <a:rPr lang="en-US" altLang="zh-TW" b="1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為了</a:t>
            </a:r>
            <a:r>
              <a:rPr lang="zh-TW" altLang="zh-TW" dirty="0">
                <a:latin typeface="+mn-ea"/>
              </a:rPr>
              <a:t>讓對校園不熟悉的人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如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考生、校外人士</a:t>
            </a:r>
            <a:r>
              <a:rPr lang="en-US" altLang="zh-TW" dirty="0">
                <a:latin typeface="+mn-ea"/>
              </a:rPr>
              <a:t>...</a:t>
            </a:r>
            <a:r>
              <a:rPr lang="zh-TW" altLang="en-US" dirty="0">
                <a:latin typeface="+mn-ea"/>
              </a:rPr>
              <a:t>等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zh-TW" dirty="0">
                <a:latin typeface="+mn-ea"/>
              </a:rPr>
              <a:t>，能立即到達目的地，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               所以我們想做一個校園導航的</a:t>
            </a:r>
            <a:r>
              <a:rPr lang="en-US" altLang="zh-TW" dirty="0">
                <a:latin typeface="+mn-ea"/>
              </a:rPr>
              <a:t>app</a:t>
            </a:r>
            <a:r>
              <a:rPr lang="zh-TW" altLang="zh-TW" dirty="0">
                <a:latin typeface="+mn-ea"/>
              </a:rPr>
              <a:t>，</a:t>
            </a:r>
            <a:r>
              <a:rPr lang="zh-TW" altLang="en-US" dirty="0">
                <a:latin typeface="+mn-ea"/>
              </a:rPr>
              <a:t>來處理這個問題</a:t>
            </a:r>
            <a:r>
              <a:rPr lang="zh-TW" altLang="zh-TW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zh-TW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1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2AA84-F264-4C1E-9C80-64DD248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DFB3D-0E5E-4E30-B8DB-411EE7A6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TW" sz="2100" dirty="0">
              <a:latin typeface="+mn-ea"/>
            </a:endParaRPr>
          </a:p>
          <a:p>
            <a:r>
              <a:rPr lang="zh-TW" altLang="zh-TW" sz="2100" b="1" dirty="0">
                <a:latin typeface="+mn-ea"/>
              </a:rPr>
              <a:t>需求分析</a:t>
            </a:r>
            <a:r>
              <a:rPr lang="en-US" altLang="zh-TW" sz="2100" b="1" dirty="0">
                <a:latin typeface="+mn-ea"/>
              </a:rPr>
              <a:t>:</a:t>
            </a:r>
            <a:r>
              <a:rPr lang="zh-TW" altLang="zh-TW" sz="2100" b="1" dirty="0">
                <a:latin typeface="+mn-ea"/>
              </a:rPr>
              <a:t> </a:t>
            </a:r>
            <a:r>
              <a:rPr lang="en-US" altLang="zh-TW" sz="2100" dirty="0">
                <a:latin typeface="+mn-ea"/>
              </a:rPr>
              <a:t>1.</a:t>
            </a:r>
            <a:r>
              <a:rPr lang="zh-TW" altLang="zh-TW" sz="2100" dirty="0">
                <a:latin typeface="+mn-ea"/>
              </a:rPr>
              <a:t>校園版</a:t>
            </a:r>
            <a:r>
              <a:rPr lang="en-US" altLang="zh-TW" sz="2100" dirty="0">
                <a:latin typeface="+mn-ea"/>
              </a:rPr>
              <a:t>Google Map</a:t>
            </a:r>
            <a:r>
              <a:rPr lang="zh-TW" altLang="zh-TW" sz="2100" dirty="0">
                <a:latin typeface="+mn-ea"/>
              </a:rPr>
              <a:t>，有導航、定位和地圖功能，能夠以教室名稱、實驗室或</a:t>
            </a: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zh-TW" altLang="en-US" sz="2100" dirty="0">
                <a:latin typeface="+mn-ea"/>
              </a:rPr>
              <a:t>                              </a:t>
            </a:r>
            <a:r>
              <a:rPr lang="zh-TW" altLang="zh-TW" sz="2100" dirty="0">
                <a:latin typeface="+mn-ea"/>
              </a:rPr>
              <a:t>研究室名稱定位</a:t>
            </a:r>
          </a:p>
          <a:p>
            <a:pPr marL="0" indent="0">
              <a:buNone/>
            </a:pPr>
            <a:r>
              <a:rPr lang="en-US" altLang="zh-TW" sz="2100" dirty="0">
                <a:latin typeface="+mn-ea"/>
              </a:rPr>
              <a:t>   </a:t>
            </a:r>
            <a:r>
              <a:rPr lang="zh-TW" altLang="en-US" sz="2100" dirty="0">
                <a:latin typeface="+mn-ea"/>
              </a:rPr>
              <a:t>                      </a:t>
            </a:r>
            <a:r>
              <a:rPr lang="en-US" altLang="zh-TW" sz="2100" dirty="0">
                <a:latin typeface="+mn-ea"/>
              </a:rPr>
              <a:t> 2.</a:t>
            </a:r>
            <a:r>
              <a:rPr lang="zh-TW" altLang="zh-TW" sz="2100" dirty="0">
                <a:latin typeface="+mn-ea"/>
              </a:rPr>
              <a:t>管理該教室的單位（利於借還鑰匙以及回報教室狀況</a:t>
            </a:r>
            <a:r>
              <a:rPr lang="en-US" altLang="zh-TW" sz="2100" dirty="0">
                <a:latin typeface="+mn-ea"/>
              </a:rPr>
              <a:t> ex.</a:t>
            </a:r>
            <a:r>
              <a:rPr lang="zh-TW" altLang="zh-TW" sz="2100" dirty="0">
                <a:latin typeface="+mn-ea"/>
              </a:rPr>
              <a:t>報修）以及各單位的辦公</a:t>
            </a: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zh-TW" altLang="en-US" sz="2100" dirty="0">
                <a:latin typeface="+mn-ea"/>
              </a:rPr>
              <a:t>                             </a:t>
            </a:r>
            <a:r>
              <a:rPr lang="zh-TW" altLang="zh-TW" sz="2100" dirty="0">
                <a:latin typeface="+mn-ea"/>
              </a:rPr>
              <a:t>時間</a:t>
            </a:r>
          </a:p>
          <a:p>
            <a:pPr marL="0" indent="0">
              <a:buNone/>
            </a:pPr>
            <a:r>
              <a:rPr lang="en-US" altLang="zh-TW" sz="2100" dirty="0">
                <a:latin typeface="+mn-ea"/>
              </a:rPr>
              <a:t>    </a:t>
            </a:r>
            <a:r>
              <a:rPr lang="zh-TW" altLang="en-US" sz="2100" dirty="0">
                <a:latin typeface="+mn-ea"/>
              </a:rPr>
              <a:t>                      </a:t>
            </a:r>
            <a:r>
              <a:rPr lang="en-US" altLang="zh-TW" sz="2100" dirty="0">
                <a:latin typeface="+mn-ea"/>
              </a:rPr>
              <a:t>3.</a:t>
            </a:r>
            <a:r>
              <a:rPr lang="zh-TW" altLang="zh-TW" sz="2100" dirty="0">
                <a:latin typeface="+mn-ea"/>
              </a:rPr>
              <a:t>快速導覽欄位：餐廳、球場、宿舍、行政單位、教室、吸煙區</a:t>
            </a:r>
          </a:p>
          <a:p>
            <a:pPr marL="0" indent="0">
              <a:buNone/>
            </a:pPr>
            <a:r>
              <a:rPr lang="en-US" altLang="zh-TW" sz="2100" dirty="0">
                <a:latin typeface="+mn-ea"/>
              </a:rPr>
              <a:t>   </a:t>
            </a:r>
            <a:r>
              <a:rPr lang="zh-TW" altLang="en-US" sz="2100" dirty="0">
                <a:latin typeface="+mn-ea"/>
              </a:rPr>
              <a:t>                      </a:t>
            </a:r>
            <a:r>
              <a:rPr lang="en-US" altLang="zh-TW" sz="2100" dirty="0">
                <a:latin typeface="+mn-ea"/>
              </a:rPr>
              <a:t> 4.</a:t>
            </a:r>
            <a:r>
              <a:rPr lang="zh-TW" altLang="zh-TW" sz="2100" dirty="0">
                <a:latin typeface="+mn-ea"/>
              </a:rPr>
              <a:t>向朋友分享目前所在的位置，在茫茫人海中，還是找的到彼此</a:t>
            </a:r>
          </a:p>
          <a:p>
            <a:pPr marL="0" indent="0">
              <a:buNone/>
            </a:pPr>
            <a:r>
              <a:rPr lang="en-US" altLang="zh-TW" sz="2100" dirty="0">
                <a:latin typeface="+mn-ea"/>
              </a:rPr>
              <a:t>    </a:t>
            </a:r>
            <a:r>
              <a:rPr lang="zh-TW" altLang="en-US" sz="2100" dirty="0">
                <a:latin typeface="+mn-ea"/>
              </a:rPr>
              <a:t>                      </a:t>
            </a:r>
            <a:r>
              <a:rPr lang="en-US" altLang="zh-TW" sz="2100" dirty="0">
                <a:latin typeface="+mn-ea"/>
              </a:rPr>
              <a:t>5.</a:t>
            </a:r>
            <a:r>
              <a:rPr lang="zh-TW" altLang="zh-TW" sz="2100" dirty="0">
                <a:latin typeface="+mn-ea"/>
              </a:rPr>
              <a:t>問題回報服務功能</a:t>
            </a:r>
          </a:p>
          <a:p>
            <a:endParaRPr lang="en-US" altLang="zh-TW" sz="2100" dirty="0">
              <a:latin typeface="+mn-ea"/>
            </a:endParaRPr>
          </a:p>
          <a:p>
            <a:r>
              <a:rPr lang="zh-TW" altLang="zh-TW" sz="2100" b="1" dirty="0">
                <a:latin typeface="+mn-ea"/>
              </a:rPr>
              <a:t>構想說明</a:t>
            </a:r>
            <a:r>
              <a:rPr lang="en-US" altLang="zh-TW" sz="2100" b="1" dirty="0">
                <a:latin typeface="+mn-ea"/>
              </a:rPr>
              <a:t>:</a:t>
            </a:r>
            <a:r>
              <a:rPr lang="zh-TW" altLang="zh-TW" sz="2100" dirty="0">
                <a:latin typeface="+mn-ea"/>
              </a:rPr>
              <a:t>我們希望能夠開發一款</a:t>
            </a:r>
            <a:r>
              <a:rPr lang="en-US" altLang="zh-TW" sz="2100" dirty="0">
                <a:latin typeface="+mn-ea"/>
              </a:rPr>
              <a:t>APP</a:t>
            </a:r>
            <a:r>
              <a:rPr lang="zh-TW" altLang="zh-TW" sz="2100" dirty="0">
                <a:latin typeface="+mn-ea"/>
              </a:rPr>
              <a:t>，能夠幫助使用者即時定位目前位置並</a:t>
            </a: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zh-TW" altLang="en-US" sz="2100" dirty="0">
                <a:latin typeface="+mn-ea"/>
              </a:rPr>
              <a:t>                         </a:t>
            </a:r>
            <a:r>
              <a:rPr lang="zh-TW" altLang="zh-TW" sz="2100" dirty="0">
                <a:latin typeface="+mn-ea"/>
              </a:rPr>
              <a:t>搭配導航指引功能，只要輸入教室或是標的名稱，就能立即開始導航</a:t>
            </a:r>
            <a:endParaRPr lang="en-US" altLang="zh-TW" sz="2100" dirty="0">
              <a:latin typeface="+mn-ea"/>
            </a:endParaRPr>
          </a:p>
          <a:p>
            <a:pPr marL="0" indent="0">
              <a:buNone/>
            </a:pPr>
            <a:r>
              <a:rPr lang="zh-TW" altLang="en-US" sz="2100" dirty="0">
                <a:latin typeface="+mn-ea"/>
              </a:rPr>
              <a:t>                        </a:t>
            </a:r>
            <a:r>
              <a:rPr lang="zh-TW" altLang="zh-TW" sz="2100" dirty="0">
                <a:latin typeface="+mn-ea"/>
              </a:rPr>
              <a:t>，幫助使用者到達目的地。</a:t>
            </a:r>
            <a:endParaRPr lang="en-US" altLang="zh-TW" sz="21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00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889AE-5486-41A1-B84B-9BA4B9FD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              </a:t>
            </a:r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628D81-F94D-44D3-A4E3-159E4BCB0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53"/>
          <a:stretch/>
        </p:blipFill>
        <p:spPr>
          <a:xfrm>
            <a:off x="564305" y="2273301"/>
            <a:ext cx="9874849" cy="33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0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0DA01-59D7-4AED-885B-0AE0C816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              </a:t>
            </a:r>
            <a:r>
              <a:rPr lang="zh-TW" altLang="zh-TW" b="1" dirty="0"/>
              <a:t>功能項目說明表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C944C9-CD1F-4D74-82A5-58F5FE22B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9164" b="1745"/>
          <a:stretch/>
        </p:blipFill>
        <p:spPr>
          <a:xfrm>
            <a:off x="482549" y="3070226"/>
            <a:ext cx="10099726" cy="195897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17CC5E-1A4E-4887-AFD0-358A51FED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130"/>
          <a:stretch/>
        </p:blipFill>
        <p:spPr>
          <a:xfrm>
            <a:off x="482549" y="2686051"/>
            <a:ext cx="10099726" cy="3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3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1A884-B852-41C8-A95A-CD80E9D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  </a:t>
            </a:r>
            <a:r>
              <a:rPr lang="zh-TW" altLang="zh-TW" b="1" dirty="0"/>
              <a:t>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8A7D5-BACB-4A5F-B922-87853ADC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螢幕快照 2018-10-31 下午2">
            <a:extLst>
              <a:ext uri="{FF2B5EF4-FFF2-40B4-BE49-F238E27FC236}">
                <a16:creationId xmlns:a16="http://schemas.microsoft.com/office/drawing/2014/main" id="{506E1C14-2007-464E-B07D-B8563910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119714" cy="530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99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B21B-E35F-4DD8-B081-B98043AD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/>
              <a:t>使用</a:t>
            </a:r>
            <a:r>
              <a:rPr lang="zh-TW" altLang="en-US" b="1" dirty="0"/>
              <a:t>者</a:t>
            </a:r>
            <a:r>
              <a:rPr lang="zh-TW" altLang="zh-TW" b="1" dirty="0"/>
              <a:t>案例圖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E9F5-0F64-40CE-B338-7332ADA8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496" y="3190515"/>
            <a:ext cx="3072995" cy="20537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螢幕快照 2018-10-31 下午2">
            <a:extLst>
              <a:ext uri="{FF2B5EF4-FFF2-40B4-BE49-F238E27FC236}">
                <a16:creationId xmlns:a16="http://schemas.microsoft.com/office/drawing/2014/main" id="{B41A0B1E-5C4C-4EF2-B181-9C555150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04" y="1483666"/>
            <a:ext cx="8337887" cy="482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5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BC39E-A159-4CA2-AC66-28424709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C44A0-361A-4F24-9EFD-E06FC621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工具</a:t>
            </a:r>
            <a:endParaRPr lang="en-US" altLang="zh-TW" sz="2800" b="1" dirty="0">
              <a:latin typeface="+mj-ea"/>
              <a:ea typeface="+mj-ea"/>
            </a:endParaRPr>
          </a:p>
          <a:p>
            <a:endParaRPr lang="en-US" altLang="zh-TW" sz="28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800" b="1" dirty="0">
              <a:latin typeface="+mj-ea"/>
              <a:ea typeface="+mj-ea"/>
            </a:endParaRPr>
          </a:p>
          <a:p>
            <a:r>
              <a:rPr lang="zh-TW" altLang="en-US" sz="2800" b="1" dirty="0">
                <a:latin typeface="+mj-ea"/>
                <a:ea typeface="+mj-ea"/>
              </a:rPr>
              <a:t>人員分配</a:t>
            </a:r>
            <a:endParaRPr lang="en-US" altLang="zh-TW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99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D5A15-5EE1-40BC-B33C-FD294AD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70D-CD6B-4A9C-84E2-E4DB0412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21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296</Words>
  <Application>Microsoft Office PowerPoint</Application>
  <PresentationFormat>寬螢幕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軟體工程期中報告</vt:lpstr>
      <vt:lpstr>簡介</vt:lpstr>
      <vt:lpstr>簡介</vt:lpstr>
      <vt:lpstr>                功能項目說明表</vt:lpstr>
      <vt:lpstr>                功能項目說明表</vt:lpstr>
      <vt:lpstr>  系統架構</vt:lpstr>
      <vt:lpstr>使用者案例圖 </vt:lpstr>
      <vt:lpstr>               Resource Required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軟體工程期中報告</dc:title>
  <dc:creator>貿丞 謝</dc:creator>
  <cp:lastModifiedBy>貿丞 謝</cp:lastModifiedBy>
  <cp:revision>7</cp:revision>
  <dcterms:created xsi:type="dcterms:W3CDTF">2018-10-31T11:15:49Z</dcterms:created>
  <dcterms:modified xsi:type="dcterms:W3CDTF">2018-11-06T15:15:37Z</dcterms:modified>
</cp:coreProperties>
</file>