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993"/>
            <a:ext cx="9603008" cy="468409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功能規劃、計畫構想、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資料蒐集</a:t>
            </a:r>
            <a:r>
              <a:rPr lang="en-US" altLang="zh-TW" sz="2600" b="1" dirty="0">
                <a:latin typeface="+mj-ea"/>
                <a:ea typeface="+mj-ea"/>
              </a:rPr>
              <a:t>、</a:t>
            </a:r>
            <a:r>
              <a:rPr lang="en-US" altLang="zh-TW" sz="2600" b="1" dirty="0">
                <a:latin typeface="+mj-ea"/>
              </a:rPr>
              <a:t> </a:t>
            </a:r>
            <a:r>
              <a:rPr lang="zh-TW" altLang="en-US" sz="2600" b="1">
                <a:latin typeface="+mj-ea"/>
              </a:rPr>
              <a:t>地圖建構</a:t>
            </a:r>
            <a:r>
              <a:rPr lang="en-US" altLang="zh-TW" sz="2600" b="1">
                <a:latin typeface="+mj-ea"/>
              </a:rPr>
              <a:t>、</a:t>
            </a:r>
            <a:r>
              <a:rPr lang="zh-TW" altLang="en-US" sz="2600" b="1" dirty="0">
                <a:latin typeface="+mj-ea"/>
                <a:ea typeface="+mj-ea"/>
              </a:rPr>
              <a:t>資料維護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491</Words>
  <Application>Microsoft Office PowerPoint</Application>
  <PresentationFormat>寬螢幕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23</cp:revision>
  <dcterms:created xsi:type="dcterms:W3CDTF">2018-10-31T11:15:49Z</dcterms:created>
  <dcterms:modified xsi:type="dcterms:W3CDTF">2018-11-07T03:52:25Z</dcterms:modified>
</cp:coreProperties>
</file>