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組別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第十組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組員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林琬盈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邱湘婷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BC05-5AE7-428E-8B77-24C6CFC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A7489-7869-432D-837F-B562D928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08" y="1393970"/>
            <a:ext cx="6916162" cy="475988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2ADAEDC-E903-40EF-8350-DBA69780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71" y="704150"/>
            <a:ext cx="5740695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邱湘婷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謝貿丞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資料蒐集</a:t>
            </a:r>
            <a:r>
              <a:rPr lang="en-US" altLang="zh-TW" sz="2600" b="1" dirty="0">
                <a:latin typeface="+mj-ea"/>
              </a:rPr>
              <a:t>、 </a:t>
            </a:r>
            <a:r>
              <a:rPr lang="zh-TW" altLang="en-US" sz="2600" b="1" dirty="0">
                <a:latin typeface="+mj-ea"/>
              </a:rPr>
              <a:t>資料庫建構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林琬盈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、UI</a:t>
            </a:r>
            <a:r>
              <a:rPr lang="zh-TW" altLang="en-US" sz="2600" b="1" dirty="0">
                <a:latin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3E811E-22DB-4332-9389-8FDC79AA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729700"/>
            <a:ext cx="5133975" cy="28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>
                <a:latin typeface="+mn-ea"/>
              </a:rPr>
              <a:t>為了</a:t>
            </a:r>
            <a:r>
              <a:rPr lang="zh-TW" altLang="zh-TW" sz="2400">
                <a:latin typeface="+mn-ea"/>
              </a:rPr>
              <a:t>讓對校園不熟悉的人</a:t>
            </a:r>
            <a:r>
              <a:rPr lang="en-US" altLang="zh-TW" sz="2400">
                <a:latin typeface="+mn-ea"/>
              </a:rPr>
              <a:t>(</a:t>
            </a:r>
            <a:r>
              <a:rPr lang="zh-TW" altLang="en-US" sz="2400">
                <a:latin typeface="+mn-ea"/>
              </a:rPr>
              <a:t>如</a:t>
            </a:r>
            <a:r>
              <a:rPr lang="en-US" altLang="zh-TW" sz="2400">
                <a:latin typeface="+mn-ea"/>
              </a:rPr>
              <a:t>:</a:t>
            </a:r>
            <a:r>
              <a:rPr lang="zh-TW" altLang="en-US" sz="2400">
                <a:latin typeface="+mn-ea"/>
              </a:rPr>
              <a:t>考生、校外人士</a:t>
            </a:r>
            <a:r>
              <a:rPr lang="en-US" altLang="zh-TW" sz="2400">
                <a:latin typeface="+mn-ea"/>
              </a:rPr>
              <a:t>...</a:t>
            </a:r>
            <a:r>
              <a:rPr lang="zh-TW" altLang="en-US" sz="2400">
                <a:latin typeface="+mn-ea"/>
              </a:rPr>
              <a:t>等</a:t>
            </a:r>
            <a:r>
              <a:rPr lang="en-US" altLang="zh-TW" sz="2400">
                <a:latin typeface="+mn-ea"/>
              </a:rPr>
              <a:t>)</a:t>
            </a:r>
            <a:r>
              <a:rPr lang="zh-TW" altLang="zh-TW" sz="2400">
                <a:latin typeface="+mn-ea"/>
              </a:rPr>
              <a:t>，能立即到達目的地，</a:t>
            </a:r>
            <a:r>
              <a:rPr lang="zh-TW" altLang="en-US" sz="2400">
                <a:latin typeface="+mn-ea"/>
              </a:rPr>
              <a:t>所以我們想做一個校園導航的</a:t>
            </a:r>
            <a:r>
              <a:rPr lang="en-US" altLang="zh-TW" sz="2400">
                <a:latin typeface="+mn-ea"/>
              </a:rPr>
              <a:t>app</a:t>
            </a:r>
            <a:r>
              <a:rPr lang="zh-TW" altLang="zh-TW" sz="2400">
                <a:latin typeface="+mn-ea"/>
              </a:rPr>
              <a:t>，</a:t>
            </a:r>
            <a:r>
              <a:rPr lang="zh-TW" altLang="en-US" sz="2400">
                <a:latin typeface="+mn-ea"/>
              </a:rPr>
              <a:t>來處理這個問題</a:t>
            </a:r>
            <a:r>
              <a:rPr lang="zh-TW" altLang="zh-TW" sz="2400">
                <a:latin typeface="+mn-ea"/>
              </a:rPr>
              <a:t>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D31FC3-BE80-49D0-982B-B868518D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04" y="3681259"/>
            <a:ext cx="2360103" cy="23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4693"/>
            <a:ext cx="6381388" cy="4666670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1C72F-BD5F-1D4E-99E9-4B3C81DE2595}"/>
              </a:ext>
            </a:extLst>
          </p:cNvPr>
          <p:cNvGrpSpPr/>
          <p:nvPr/>
        </p:nvGrpSpPr>
        <p:grpSpPr>
          <a:xfrm>
            <a:off x="7168902" y="249749"/>
            <a:ext cx="3227751" cy="6429832"/>
            <a:chOff x="5003634" y="305774"/>
            <a:chExt cx="3227751" cy="6429832"/>
          </a:xfrm>
        </p:grpSpPr>
        <p:pic>
          <p:nvPicPr>
            <p:cNvPr id="4" name="Picture 4" descr="ãiphone xãçåçæå°çµæ">
              <a:extLst>
                <a:ext uri="{FF2B5EF4-FFF2-40B4-BE49-F238E27FC236}">
                  <a16:creationId xmlns:a16="http://schemas.microsoft.com/office/drawing/2014/main" id="{9520700D-77F6-E54A-85E3-432E27EDB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2" t="7281" r="34893" b="4333"/>
            <a:stretch/>
          </p:blipFill>
          <p:spPr bwMode="auto">
            <a:xfrm>
              <a:off x="5003634" y="305774"/>
              <a:ext cx="3227751" cy="64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C9BABBB7-D661-B442-92F7-A3F5AC2649A4}"/>
                </a:ext>
              </a:extLst>
            </p:cNvPr>
            <p:cNvSpPr/>
            <p:nvPr/>
          </p:nvSpPr>
          <p:spPr>
            <a:xfrm>
              <a:off x="5259617" y="799070"/>
              <a:ext cx="2743200" cy="5578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www.nkfust.edu.tw/ezfiles/0/1000/img/256/829076569.jpg">
              <a:extLst>
                <a:ext uri="{FF2B5EF4-FFF2-40B4-BE49-F238E27FC236}">
                  <a16:creationId xmlns:a16="http://schemas.microsoft.com/office/drawing/2014/main" id="{55B974EB-D687-894E-93EE-DDD7E90205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8" t="36930" r="21624" b="26601"/>
            <a:stretch/>
          </p:blipFill>
          <p:spPr bwMode="auto">
            <a:xfrm>
              <a:off x="5259617" y="2430685"/>
              <a:ext cx="2750064" cy="3194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9F334CD-21C8-FC4B-A0D7-94A0F7592F3D}"/>
                </a:ext>
              </a:extLst>
            </p:cNvPr>
            <p:cNvSpPr/>
            <p:nvPr/>
          </p:nvSpPr>
          <p:spPr>
            <a:xfrm>
              <a:off x="7585078" y="4947442"/>
              <a:ext cx="356970" cy="354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6" descr="ãgps iconãçåçæå°çµæ">
              <a:extLst>
                <a:ext uri="{FF2B5EF4-FFF2-40B4-BE49-F238E27FC236}">
                  <a16:creationId xmlns:a16="http://schemas.microsoft.com/office/drawing/2014/main" id="{0692949A-A6BF-B540-825D-F3DEE1A23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6222" y1="45089" x2="46222" y2="45089"/>
                          <a14:foregroundMark x1="62667" y1="28571" x2="62667" y2="28571"/>
                          <a14:foregroundMark x1="66667" y1="58482" x2="55111" y2="76786"/>
                          <a14:foregroundMark x1="22667" y1="37500" x2="41778" y2="76786"/>
                          <a14:foregroundMark x1="26222" y1="34375" x2="52000" y2="19196"/>
                          <a14:foregroundMark x1="48444" y1="25893" x2="80889" y2="47768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019" y="5015557"/>
              <a:ext cx="219087" cy="21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53F12B41-3323-EF4F-9D52-696A47C56A15}"/>
                </a:ext>
              </a:extLst>
            </p:cNvPr>
            <p:cNvSpPr/>
            <p:nvPr/>
          </p:nvSpPr>
          <p:spPr>
            <a:xfrm>
              <a:off x="5459830" y="1004729"/>
              <a:ext cx="2194189" cy="3576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0D8AB6-9987-4946-B9BC-7D54D4CE1ACE}"/>
                </a:ext>
              </a:extLst>
            </p:cNvPr>
            <p:cNvSpPr txBox="1"/>
            <p:nvPr/>
          </p:nvSpPr>
          <p:spPr>
            <a:xfrm>
              <a:off x="6094222" y="998898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Search here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FCFD657-A8C5-8D4E-AB7B-DB4534D02F4C}"/>
                </a:ext>
              </a:extLst>
            </p:cNvPr>
            <p:cNvSpPr/>
            <p:nvPr/>
          </p:nvSpPr>
          <p:spPr>
            <a:xfrm>
              <a:off x="5716874" y="1091308"/>
              <a:ext cx="160990" cy="16099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9D4713C-8C0E-6542-80AB-22F602BCCBE0}"/>
                </a:ext>
              </a:extLst>
            </p:cNvPr>
            <p:cNvCxnSpPr/>
            <p:nvPr/>
          </p:nvCxnSpPr>
          <p:spPr>
            <a:xfrm>
              <a:off x="5842384" y="1222769"/>
              <a:ext cx="77825" cy="7811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功能</a:t>
            </a:r>
            <a:r>
              <a:rPr lang="zh-TW" altLang="zh-TW" b="1" dirty="0"/>
              <a:t>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531</Words>
  <Application>Microsoft Macintosh PowerPoint</Application>
  <PresentationFormat>寬螢幕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功能架構</vt:lpstr>
      <vt:lpstr>使用者案例圖 </vt:lpstr>
      <vt:lpstr>系統架構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Microsoft Office User</cp:lastModifiedBy>
  <cp:revision>40</cp:revision>
  <dcterms:created xsi:type="dcterms:W3CDTF">2018-10-31T11:15:49Z</dcterms:created>
  <dcterms:modified xsi:type="dcterms:W3CDTF">2018-11-08T02:54:59Z</dcterms:modified>
</cp:coreProperties>
</file>