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5" r:id="rId4"/>
    <p:sldId id="266" r:id="rId5"/>
    <p:sldId id="263" r:id="rId6"/>
    <p:sldId id="267" r:id="rId7"/>
    <p:sldId id="268" r:id="rId8"/>
    <p:sldId id="258" r:id="rId9"/>
    <p:sldId id="257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校園導航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組別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第十組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組員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林琬盈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邱湘婷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993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工具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程式開發軟體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Xcode</a:t>
            </a:r>
            <a:endParaRPr lang="en-US" altLang="zh-TW" sz="26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程式語言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Swift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資料庫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MySQL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測試用裝置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Iphone</a:t>
            </a:r>
            <a:r>
              <a:rPr lang="en-US" altLang="zh-TW" sz="2600" b="1" dirty="0">
                <a:latin typeface="+mj-ea"/>
                <a:ea typeface="+mj-ea"/>
              </a:rPr>
              <a:t> X (</a:t>
            </a:r>
            <a:r>
              <a:rPr lang="en-US" altLang="zh-TW" sz="2600" b="1" dirty="0" err="1">
                <a:latin typeface="+mj-ea"/>
                <a:ea typeface="+mj-ea"/>
              </a:rPr>
              <a:t>ios</a:t>
            </a:r>
            <a:r>
              <a:rPr lang="en-US" altLang="zh-TW" sz="2600" b="1" dirty="0">
                <a:latin typeface="+mj-ea"/>
                <a:ea typeface="+mj-ea"/>
              </a:rPr>
              <a:t> 12)</a:t>
            </a:r>
          </a:p>
          <a:p>
            <a:r>
              <a:rPr lang="zh-TW" altLang="en-US" sz="2800" b="1" dirty="0">
                <a:latin typeface="+mj-ea"/>
                <a:ea typeface="+mj-ea"/>
              </a:rPr>
              <a:t>人員分配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功能規劃、計畫構想、</a:t>
            </a:r>
            <a:r>
              <a:rPr lang="en-US" altLang="zh-TW" sz="2600" b="1" dirty="0">
                <a:latin typeface="+mj-ea"/>
                <a:ea typeface="+mj-ea"/>
              </a:rPr>
              <a:t>UI</a:t>
            </a:r>
            <a:r>
              <a:rPr lang="zh-TW" altLang="en-US" sz="2600" b="1" dirty="0">
                <a:latin typeface="+mj-ea"/>
                <a:ea typeface="+mj-ea"/>
              </a:rPr>
              <a:t>設計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資料蒐集</a:t>
            </a:r>
            <a:r>
              <a:rPr lang="en-US" altLang="zh-TW" sz="2600" b="1" dirty="0">
                <a:latin typeface="+mj-ea"/>
                <a:ea typeface="+mj-ea"/>
              </a:rPr>
              <a:t>、</a:t>
            </a:r>
            <a:r>
              <a:rPr lang="zh-TW" altLang="en-US" sz="2600" b="1" dirty="0">
                <a:latin typeface="+mj-ea"/>
                <a:ea typeface="+mj-ea"/>
              </a:rPr>
              <a:t>資料維護</a:t>
            </a:r>
            <a:endParaRPr lang="en-US" altLang="zh-TW" sz="2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D5A15-5EE1-40BC-B33C-FD294AD8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70D-CD6B-4A9C-84E2-E4DB0412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我們希望能解決容易造成生活不便的問題。</a:t>
            </a:r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從每天最常接觸的 學校開始尋找</a:t>
            </a:r>
            <a:endParaRPr lang="en-US" altLang="zh-TW" sz="2400" b="1" dirty="0">
              <a:latin typeface="+mn-ea"/>
            </a:endParaRPr>
          </a:p>
          <a:p>
            <a:endParaRPr lang="en-US" altLang="zh-TW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605B-01CC-4502-B68C-CB6FD506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CB04A-79EC-44A2-B7EA-9F2562C8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你有想過路痴的感受嗎</a:t>
            </a:r>
            <a:r>
              <a:rPr lang="en-US" altLang="zh-TW" sz="2400" b="1" dirty="0">
                <a:latin typeface="+mn-ea"/>
              </a:rPr>
              <a:t>?</a:t>
            </a:r>
          </a:p>
          <a:p>
            <a:endParaRPr lang="en-US" altLang="zh-TW" sz="2400" b="1" dirty="0">
              <a:latin typeface="+mn-ea"/>
            </a:endParaRPr>
          </a:p>
          <a:p>
            <a:r>
              <a:rPr lang="zh-TW" altLang="zh-TW" sz="2400" dirty="0"/>
              <a:t>校園廣大，剛入學的新生需要花很多時間找教室</a:t>
            </a:r>
            <a:endParaRPr lang="en-US" altLang="zh-TW" sz="2400" dirty="0"/>
          </a:p>
          <a:p>
            <a:r>
              <a:rPr lang="zh-TW" altLang="zh-TW" sz="2400" dirty="0"/>
              <a:t>外賓向學生詢問建築物或某會議室的位置，</a:t>
            </a:r>
            <a:r>
              <a:rPr lang="zh-TW" altLang="en-US" sz="2400" dirty="0"/>
              <a:t>但</a:t>
            </a:r>
            <a:r>
              <a:rPr lang="zh-TW" altLang="zh-TW" sz="2400" dirty="0"/>
              <a:t>在學生描述完畢後，外賓</a:t>
            </a:r>
            <a:r>
              <a:rPr lang="zh-TW" altLang="en-US" sz="2400" dirty="0"/>
              <a:t>仍然</a:t>
            </a:r>
            <a:r>
              <a:rPr lang="zh-TW" altLang="zh-TW" sz="2400" dirty="0"/>
              <a:t>一頭霧水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8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61B5C-4EEB-4386-A31A-9357CAE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B8A4E-7DCB-4909-B032-14A291C8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n-ea"/>
              </a:rPr>
              <a:t>為了</a:t>
            </a:r>
            <a:r>
              <a:rPr lang="zh-TW" altLang="zh-TW" sz="2400" dirty="0">
                <a:latin typeface="+mn-ea"/>
              </a:rPr>
              <a:t>讓對校園不熟悉的人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如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考生、校外人士</a:t>
            </a:r>
            <a:r>
              <a:rPr lang="en-US" altLang="zh-TW" sz="2400" dirty="0">
                <a:latin typeface="+mn-ea"/>
              </a:rPr>
              <a:t>...</a:t>
            </a:r>
            <a:r>
              <a:rPr lang="zh-TW" altLang="en-US" sz="2400" dirty="0">
                <a:latin typeface="+mn-ea"/>
              </a:rPr>
              <a:t>等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zh-TW" sz="2400" dirty="0">
                <a:latin typeface="+mn-ea"/>
              </a:rPr>
              <a:t>，能立即到達目的地，</a:t>
            </a:r>
            <a:r>
              <a:rPr lang="zh-TW" altLang="en-US" sz="2400" dirty="0">
                <a:latin typeface="+mn-ea"/>
              </a:rPr>
              <a:t>所以我們想做一個校園導航的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</a:t>
            </a:r>
            <a:r>
              <a:rPr lang="zh-TW" altLang="en-US" sz="2400" dirty="0">
                <a:latin typeface="+mn-ea"/>
              </a:rPr>
              <a:t>來處理這個問題</a:t>
            </a:r>
            <a:r>
              <a:rPr lang="zh-TW" altLang="zh-TW" sz="2400" dirty="0">
                <a:latin typeface="+mn-ea"/>
              </a:rPr>
              <a:t>。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2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2AA84-F264-4C1E-9C80-64DD248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DFB3D-0E5E-4E30-B8DB-411EE7A6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271"/>
            <a:ext cx="9045786" cy="442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1.</a:t>
            </a:r>
            <a:r>
              <a:rPr lang="zh-TW" altLang="zh-TW" sz="2000" dirty="0">
                <a:latin typeface="+mn-ea"/>
              </a:rPr>
              <a:t>校園版</a:t>
            </a:r>
            <a:r>
              <a:rPr lang="en-US" altLang="zh-TW" sz="2000" dirty="0">
                <a:latin typeface="+mn-ea"/>
              </a:rPr>
              <a:t>Google Map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有導航、定位和地圖功能，能夠以教室名稱、實驗室或研究室名稱定位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2.</a:t>
            </a:r>
            <a:r>
              <a:rPr lang="zh-TW" altLang="zh-TW" sz="2000" dirty="0">
                <a:latin typeface="+mn-ea"/>
              </a:rPr>
              <a:t>管理該教室的單位以及各單位的辦公時間</a:t>
            </a:r>
            <a:endParaRPr lang="en-US" altLang="zh-TW" sz="2000" dirty="0">
              <a:latin typeface="+mn-ea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利於借還鑰匙以及回報教室狀況</a:t>
            </a:r>
            <a:r>
              <a:rPr lang="en-US" altLang="zh-TW" sz="2000" dirty="0">
                <a:latin typeface="+mn-ea"/>
              </a:rPr>
              <a:t> ex.</a:t>
            </a:r>
            <a:r>
              <a:rPr lang="zh-TW" altLang="zh-TW" sz="2000" dirty="0">
                <a:latin typeface="+mn-ea"/>
              </a:rPr>
              <a:t>報修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3.</a:t>
            </a:r>
            <a:r>
              <a:rPr lang="zh-TW" altLang="zh-TW" sz="2000" dirty="0">
                <a:latin typeface="+mn-ea"/>
              </a:rPr>
              <a:t>快速導覽欄位：餐廳、球場、宿舍、行政單位、教室、吸煙區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4.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en-US" sz="2000" dirty="0">
                <a:latin typeface="+mn-ea"/>
              </a:rPr>
              <a:t>紀錄</a:t>
            </a:r>
            <a:endParaRPr lang="en-US" altLang="zh-TW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</a:rPr>
              <a:t>紀錄搜尋過及到過的地點</a:t>
            </a:r>
            <a:endParaRPr lang="zh-TW" altLang="zh-TW" sz="20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5.</a:t>
            </a:r>
            <a:r>
              <a:rPr lang="zh-TW" altLang="zh-TW" sz="2000" dirty="0">
                <a:latin typeface="+mn-ea"/>
              </a:rPr>
              <a:t>問題回報服務功能</a:t>
            </a:r>
          </a:p>
          <a:p>
            <a:endParaRPr lang="en-US" altLang="zh-TW" sz="210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0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C93A-D3B2-456B-A5F0-1ACF53C5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+mn-ea"/>
              </a:rPr>
              <a:t>構想說明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649F7-E8A6-4D79-8970-1E744465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400" dirty="0">
                <a:latin typeface="+mn-ea"/>
              </a:rPr>
              <a:t>我們希望能夠開發一款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，能夠幫助使用者即時定位目前位置並</a:t>
            </a:r>
            <a:r>
              <a:rPr lang="en-US" altLang="zh-TW" sz="2400" dirty="0">
                <a:latin typeface="+mn-ea"/>
              </a:rPr>
              <a:t>，</a:t>
            </a:r>
            <a:r>
              <a:rPr lang="zh-TW" altLang="zh-TW" sz="2400" dirty="0">
                <a:latin typeface="+mn-ea"/>
              </a:rPr>
              <a:t>搭配導航指引功能，只要輸入教室或是標的名稱，就能立即開始導航，幫助使用者到達目的地。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9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FA9B9-5FE1-4090-96CB-510ED59B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432046"/>
            <a:ext cx="8596668" cy="1320800"/>
          </a:xfrm>
        </p:spPr>
        <p:txBody>
          <a:bodyPr/>
          <a:lstStyle/>
          <a:p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F565FFD-8386-4E8C-A99F-9B6A5AD9C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739035"/>
              </p:ext>
            </p:extLst>
          </p:nvPr>
        </p:nvGraphicFramePr>
        <p:xfrm>
          <a:off x="932155" y="1092446"/>
          <a:ext cx="9117367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0223">
                  <a:extLst>
                    <a:ext uri="{9D8B030D-6E8A-4147-A177-3AD203B41FA5}">
                      <a16:colId xmlns:a16="http://schemas.microsoft.com/office/drawing/2014/main" val="277127435"/>
                    </a:ext>
                  </a:extLst>
                </a:gridCol>
                <a:gridCol w="2259218">
                  <a:extLst>
                    <a:ext uri="{9D8B030D-6E8A-4147-A177-3AD203B41FA5}">
                      <a16:colId xmlns:a16="http://schemas.microsoft.com/office/drawing/2014/main" val="541644385"/>
                    </a:ext>
                  </a:extLst>
                </a:gridCol>
                <a:gridCol w="5157926">
                  <a:extLst>
                    <a:ext uri="{9D8B030D-6E8A-4147-A177-3AD203B41FA5}">
                      <a16:colId xmlns:a16="http://schemas.microsoft.com/office/drawing/2014/main" val="3484182031"/>
                    </a:ext>
                  </a:extLst>
                </a:gridCol>
              </a:tblGrid>
              <a:tr h="233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功能項目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功能項目操作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說明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413389"/>
                  </a:ext>
                </a:extLst>
              </a:tr>
              <a:tr h="233876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導航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定位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顯示用戶地理位置。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1444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搜尋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使用者可以透過教室名稱或編號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TW" sz="2000" kern="100">
                          <a:effectLst/>
                        </a:rPr>
                        <a:t>例如：電通系辦公室或</a:t>
                      </a:r>
                      <a:r>
                        <a:rPr lang="en-US" sz="2000" kern="100">
                          <a:effectLst/>
                        </a:rPr>
                        <a:t>F331)</a:t>
                      </a:r>
                      <a:r>
                        <a:rPr lang="zh-TW" sz="2000" kern="100">
                          <a:effectLst/>
                        </a:rPr>
                        <a:t>搜尋目的地。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483190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規劃路線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為使用者規劃由使用者位置到目的地的適當路線。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826338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查詢教室管理單位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提供使用者查詢該教室負責管理的單位及該單位的辦公時間，以利使用者借用鑰匙或報修。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69349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快速導覽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提供餐廳、球場、宿舍、行政單位、教室、吸煙區等多個選項，使用者可以透過點擊選項顯示附近的地點。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16303"/>
                  </a:ext>
                </a:extLst>
              </a:tr>
              <a:tr h="46775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搜尋紀錄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記錄使用者曾經搜尋過的地點，使用者可以根據喜好決定開啟或關閉此功能。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0222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曾經到過地點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記錄使用者曾經到過的地點，使用者可以根據喜好決定開啟或關閉此功能。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747447"/>
                  </a:ext>
                </a:extLst>
              </a:tr>
              <a:tr h="467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問題回報系統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回報問題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使用者在使用</a:t>
                      </a:r>
                      <a:r>
                        <a:rPr lang="en-US" sz="2000" kern="100" dirty="0">
                          <a:effectLst/>
                        </a:rPr>
                        <a:t>APP</a:t>
                      </a:r>
                      <a:r>
                        <a:rPr lang="zh-TW" sz="2000" kern="100" dirty="0">
                          <a:effectLst/>
                        </a:rPr>
                        <a:t>時，若有發現任何問題可以透過問題回報系統告知開發人員。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08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</a:t>
            </a:r>
            <a:r>
              <a:rPr lang="zh-TW" altLang="zh-TW" b="1" dirty="0"/>
              <a:t>系統架構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96" y="1198979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2" y="1469512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487</Words>
  <Application>Microsoft Office PowerPoint</Application>
  <PresentationFormat>寬螢幕</PresentationFormat>
  <Paragraphs>61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校園導航APP</vt:lpstr>
      <vt:lpstr>背景</vt:lpstr>
      <vt:lpstr>動機</vt:lpstr>
      <vt:lpstr>目的</vt:lpstr>
      <vt:lpstr>需求分析</vt:lpstr>
      <vt:lpstr>構想說明</vt:lpstr>
      <vt:lpstr>功能項目說明表</vt:lpstr>
      <vt:lpstr>  系統架構</vt:lpstr>
      <vt:lpstr>使用者案例圖 </vt:lpstr>
      <vt:lpstr>               Resource Required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ASUS</cp:lastModifiedBy>
  <cp:revision>22</cp:revision>
  <dcterms:created xsi:type="dcterms:W3CDTF">2018-10-31T11:15:49Z</dcterms:created>
  <dcterms:modified xsi:type="dcterms:W3CDTF">2018-11-07T03:48:12Z</dcterms:modified>
</cp:coreProperties>
</file>