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en-US" altLang="zh-TW" sz="2600" b="1" dirty="0">
                <a:latin typeface="+mj-ea"/>
                <a:ea typeface="+mj-ea"/>
              </a:rPr>
              <a:t>Swift, MySQL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功能規劃、計畫構想、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693130"/>
              </p:ext>
            </p:extLst>
          </p:nvPr>
        </p:nvGraphicFramePr>
        <p:xfrm>
          <a:off x="949911" y="1311675"/>
          <a:ext cx="913512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7978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功能項目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功能項目操作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說明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導航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定位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顯示用戶地理位置。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搜尋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使用者可以透過教室名稱或編號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TW" sz="1800" kern="100">
                          <a:effectLst/>
                        </a:rPr>
                        <a:t>例如：電通系辦公室或</a:t>
                      </a:r>
                      <a:r>
                        <a:rPr lang="en-US" sz="1800" kern="100">
                          <a:effectLst/>
                        </a:rPr>
                        <a:t>F331)</a:t>
                      </a:r>
                      <a:r>
                        <a:rPr lang="zh-TW" sz="1800" kern="100">
                          <a:effectLst/>
                        </a:rPr>
                        <a:t>搜尋目的地。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規劃路線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為使用者規劃由使用者位置到目的地的適當路線。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查詢教室管理單位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//</a:t>
                      </a:r>
                      <a:r>
                        <a:rPr lang="zh-TW" sz="1800" kern="100" dirty="0">
                          <a:effectLst/>
                        </a:rPr>
                        <a:t>分享位置訊息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使用者可以將自己的位置分享給特定用戶，讓對方可以快速的找到找到自己所在的位置。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550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快速導覽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紀錄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搜尋紀錄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曾經到過地點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問題回報系統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回報問題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使用者在使用</a:t>
                      </a:r>
                      <a:r>
                        <a:rPr lang="en-US" sz="1800" kern="100" dirty="0">
                          <a:effectLst/>
                        </a:rPr>
                        <a:t>APP</a:t>
                      </a:r>
                      <a:r>
                        <a:rPr lang="zh-TW" sz="18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489</Words>
  <Application>Microsoft Office PowerPoint</Application>
  <PresentationFormat>寬螢幕</PresentationFormat>
  <Paragraphs>60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系統架構</vt:lpstr>
      <vt:lpstr>使用者案例圖 </vt:lpstr>
      <vt:lpstr>               Resource Required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17</cp:revision>
  <dcterms:created xsi:type="dcterms:W3CDTF">2018-10-31T11:15:49Z</dcterms:created>
  <dcterms:modified xsi:type="dcterms:W3CDTF">2018-11-07T03:21:21Z</dcterms:modified>
</cp:coreProperties>
</file>