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601"/>
    <a:srgbClr val="52CA55"/>
    <a:srgbClr val="FF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3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7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1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94000" y="-53083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904693" y="3648119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0552010</a:t>
            </a:r>
            <a:r>
              <a:rPr lang="zh-TW" altLang="en-US" dirty="0" smtClean="0"/>
              <a:t>陳映吾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4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83" y="45298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7355" y="287435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打完三關</a:t>
            </a:r>
            <a:endParaRPr lang="en-US" altLang="zh-TW" dirty="0" smtClean="0"/>
          </a:p>
          <a:p>
            <a:r>
              <a:rPr lang="zh-TW" altLang="en-US" dirty="0" smtClean="0"/>
              <a:t>球出始位</a:t>
            </a:r>
            <a:r>
              <a:rPr lang="zh-TW" altLang="en-US" dirty="0"/>
              <a:t>置</a:t>
            </a:r>
            <a:r>
              <a:rPr lang="zh-TW" altLang="en-US" dirty="0" smtClean="0"/>
              <a:t>隨機</a:t>
            </a:r>
            <a:endParaRPr lang="en-US" altLang="zh-TW" dirty="0" smtClean="0"/>
          </a:p>
          <a:p>
            <a:r>
              <a:rPr lang="en-US" altLang="zh-TW" dirty="0" smtClean="0"/>
              <a:t>FPS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30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12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" name="手繪多邊形 21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06" y="48084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4669" y="296762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球座標</a:t>
            </a:r>
            <a:endParaRPr lang="en-US" altLang="zh-TW" dirty="0" smtClean="0"/>
          </a:p>
          <a:p>
            <a:r>
              <a:rPr lang="zh-TW" altLang="en-US" dirty="0" smtClean="0"/>
              <a:t>平台座標</a:t>
            </a:r>
            <a:endParaRPr lang="en-US" altLang="zh-TW" dirty="0" smtClean="0"/>
          </a:p>
          <a:p>
            <a:r>
              <a:rPr lang="zh-TW" altLang="en-US" dirty="0" smtClean="0"/>
              <a:t>球移動向量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8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788" y="54016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板子狀態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左、</a:t>
            </a:r>
            <a:r>
              <a:rPr lang="zh-TW" altLang="en-US" dirty="0"/>
              <a:t>右</a:t>
            </a:r>
            <a:r>
              <a:rPr lang="zh-TW" altLang="en-US" dirty="0" smtClean="0"/>
              <a:t>、不</a:t>
            </a:r>
            <a:r>
              <a:rPr lang="zh-TW" altLang="en-US" dirty="0"/>
              <a:t>動</a:t>
            </a:r>
          </a:p>
        </p:txBody>
      </p:sp>
      <p:sp>
        <p:nvSpPr>
          <p:cNvPr id="31" name="手繪多邊形 30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06" y="89967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KNN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005" y="332520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先通過球的向量來判斷球是否下降</a:t>
            </a:r>
            <a:endParaRPr lang="en-US" altLang="zh-TW" dirty="0" smtClean="0"/>
          </a:p>
          <a:p>
            <a:r>
              <a:rPr lang="zh-TW" altLang="en-US" dirty="0" smtClean="0"/>
              <a:t>其次判斷平台位於落點座標的左或右</a:t>
            </a:r>
            <a:endParaRPr lang="en-US" altLang="zh-TW" dirty="0" smtClean="0"/>
          </a:p>
          <a:p>
            <a:r>
              <a:rPr lang="zh-TW" altLang="en-US" dirty="0" smtClean="0"/>
              <a:t>將平台移動到目標</a:t>
            </a:r>
            <a:r>
              <a:rPr lang="zh-TW" altLang="en-US" dirty="0"/>
              <a:t>位置</a:t>
            </a:r>
          </a:p>
        </p:txBody>
      </p:sp>
      <p:sp>
        <p:nvSpPr>
          <p:cNvPr id="22" name="手繪多邊形 21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788" y="54016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球位</a:t>
            </a:r>
            <a:r>
              <a:rPr lang="zh-TW" altLang="en-US" dirty="0"/>
              <a:t>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9" y="1253737"/>
            <a:ext cx="9123612" cy="4689857"/>
          </a:xfrm>
          <a:prstGeom prst="rect">
            <a:avLst/>
          </a:prstGeom>
        </p:spPr>
      </p:pic>
      <p:sp>
        <p:nvSpPr>
          <p:cNvPr id="31" name="手繪多邊形 30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8580" y="53841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平台位</a:t>
            </a:r>
            <a:r>
              <a:rPr lang="zh-TW" altLang="en-US" dirty="0"/>
              <a:t>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924436"/>
            <a:ext cx="8886414" cy="4851303"/>
          </a:xfrm>
          <a:prstGeom prst="rect">
            <a:avLst/>
          </a:prstGeom>
        </p:spPr>
      </p:pic>
      <p:sp>
        <p:nvSpPr>
          <p:cNvPr id="31" name="手繪多邊形 30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-148103" y="2399565"/>
            <a:ext cx="13727022" cy="3693664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8580" y="538410"/>
            <a:ext cx="10515600" cy="1325563"/>
          </a:xfrm>
        </p:spPr>
        <p:txBody>
          <a:bodyPr/>
          <a:lstStyle/>
          <a:p>
            <a:r>
              <a:rPr lang="zh-TW" altLang="en-US" dirty="0"/>
              <a:t>秘笈分享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21465" y="3187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多一點樣本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持之以恆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永不放</a:t>
            </a:r>
            <a:r>
              <a:rPr lang="zh-TW" altLang="en-US" dirty="0"/>
              <a:t>棄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1306629" y="3643086"/>
            <a:ext cx="863457" cy="1262743"/>
          </a:xfrm>
          <a:custGeom>
            <a:avLst/>
            <a:gdLst>
              <a:gd name="connsiteX0" fmla="*/ 246742 w 863457"/>
              <a:gd name="connsiteY0" fmla="*/ 740228 h 1262743"/>
              <a:gd name="connsiteX1" fmla="*/ 174171 w 863457"/>
              <a:gd name="connsiteY1" fmla="*/ 812800 h 1262743"/>
              <a:gd name="connsiteX2" fmla="*/ 159657 w 863457"/>
              <a:gd name="connsiteY2" fmla="*/ 899885 h 1262743"/>
              <a:gd name="connsiteX3" fmla="*/ 203200 w 863457"/>
              <a:gd name="connsiteY3" fmla="*/ 1103085 h 1262743"/>
              <a:gd name="connsiteX4" fmla="*/ 246742 w 863457"/>
              <a:gd name="connsiteY4" fmla="*/ 1190171 h 1262743"/>
              <a:gd name="connsiteX5" fmla="*/ 333828 w 863457"/>
              <a:gd name="connsiteY5" fmla="*/ 1262743 h 1262743"/>
              <a:gd name="connsiteX6" fmla="*/ 638628 w 863457"/>
              <a:gd name="connsiteY6" fmla="*/ 1233714 h 1262743"/>
              <a:gd name="connsiteX7" fmla="*/ 725714 w 863457"/>
              <a:gd name="connsiteY7" fmla="*/ 1204685 h 1262743"/>
              <a:gd name="connsiteX8" fmla="*/ 769257 w 863457"/>
              <a:gd name="connsiteY8" fmla="*/ 1190171 h 1262743"/>
              <a:gd name="connsiteX9" fmla="*/ 783771 w 863457"/>
              <a:gd name="connsiteY9" fmla="*/ 1146628 h 1262743"/>
              <a:gd name="connsiteX10" fmla="*/ 812800 w 863457"/>
              <a:gd name="connsiteY10" fmla="*/ 1074057 h 1262743"/>
              <a:gd name="connsiteX11" fmla="*/ 827314 w 863457"/>
              <a:gd name="connsiteY11" fmla="*/ 1016000 h 1262743"/>
              <a:gd name="connsiteX12" fmla="*/ 812800 w 863457"/>
              <a:gd name="connsiteY12" fmla="*/ 928914 h 1262743"/>
              <a:gd name="connsiteX13" fmla="*/ 667657 w 863457"/>
              <a:gd name="connsiteY13" fmla="*/ 783771 h 1262743"/>
              <a:gd name="connsiteX14" fmla="*/ 638628 w 863457"/>
              <a:gd name="connsiteY14" fmla="*/ 740228 h 1262743"/>
              <a:gd name="connsiteX15" fmla="*/ 667657 w 863457"/>
              <a:gd name="connsiteY15" fmla="*/ 682171 h 1262743"/>
              <a:gd name="connsiteX16" fmla="*/ 740228 w 863457"/>
              <a:gd name="connsiteY16" fmla="*/ 595085 h 1262743"/>
              <a:gd name="connsiteX17" fmla="*/ 798285 w 863457"/>
              <a:gd name="connsiteY17" fmla="*/ 508000 h 1262743"/>
              <a:gd name="connsiteX18" fmla="*/ 812800 w 863457"/>
              <a:gd name="connsiteY18" fmla="*/ 449943 h 1262743"/>
              <a:gd name="connsiteX19" fmla="*/ 841828 w 863457"/>
              <a:gd name="connsiteY19" fmla="*/ 406400 h 1262743"/>
              <a:gd name="connsiteX20" fmla="*/ 856342 w 863457"/>
              <a:gd name="connsiteY20" fmla="*/ 362857 h 1262743"/>
              <a:gd name="connsiteX21" fmla="*/ 798285 w 863457"/>
              <a:gd name="connsiteY21" fmla="*/ 14514 h 1262743"/>
              <a:gd name="connsiteX22" fmla="*/ 740228 w 863457"/>
              <a:gd name="connsiteY22" fmla="*/ 0 h 1262743"/>
              <a:gd name="connsiteX23" fmla="*/ 580571 w 863457"/>
              <a:gd name="connsiteY23" fmla="*/ 43543 h 1262743"/>
              <a:gd name="connsiteX24" fmla="*/ 551542 w 863457"/>
              <a:gd name="connsiteY24" fmla="*/ 87085 h 1262743"/>
              <a:gd name="connsiteX25" fmla="*/ 508000 w 863457"/>
              <a:gd name="connsiteY25" fmla="*/ 261257 h 1262743"/>
              <a:gd name="connsiteX26" fmla="*/ 493485 w 863457"/>
              <a:gd name="connsiteY26" fmla="*/ 406400 h 1262743"/>
              <a:gd name="connsiteX27" fmla="*/ 464457 w 863457"/>
              <a:gd name="connsiteY27" fmla="*/ 566057 h 1262743"/>
              <a:gd name="connsiteX28" fmla="*/ 435428 w 863457"/>
              <a:gd name="connsiteY28" fmla="*/ 522514 h 1262743"/>
              <a:gd name="connsiteX29" fmla="*/ 391885 w 863457"/>
              <a:gd name="connsiteY29" fmla="*/ 478971 h 1262743"/>
              <a:gd name="connsiteX30" fmla="*/ 333828 w 863457"/>
              <a:gd name="connsiteY30" fmla="*/ 362857 h 1262743"/>
              <a:gd name="connsiteX31" fmla="*/ 275771 w 863457"/>
              <a:gd name="connsiteY31" fmla="*/ 333828 h 1262743"/>
              <a:gd name="connsiteX32" fmla="*/ 188685 w 863457"/>
              <a:gd name="connsiteY32" fmla="*/ 275771 h 1262743"/>
              <a:gd name="connsiteX33" fmla="*/ 145142 w 863457"/>
              <a:gd name="connsiteY33" fmla="*/ 246743 h 1262743"/>
              <a:gd name="connsiteX34" fmla="*/ 87085 w 863457"/>
              <a:gd name="connsiteY34" fmla="*/ 217714 h 1262743"/>
              <a:gd name="connsiteX35" fmla="*/ 14514 w 863457"/>
              <a:gd name="connsiteY35" fmla="*/ 304800 h 1262743"/>
              <a:gd name="connsiteX36" fmla="*/ 0 w 863457"/>
              <a:gd name="connsiteY36" fmla="*/ 348343 h 1262743"/>
              <a:gd name="connsiteX37" fmla="*/ 14514 w 863457"/>
              <a:gd name="connsiteY37" fmla="*/ 464457 h 1262743"/>
              <a:gd name="connsiteX38" fmla="*/ 58057 w 863457"/>
              <a:gd name="connsiteY38" fmla="*/ 522514 h 1262743"/>
              <a:gd name="connsiteX39" fmla="*/ 159657 w 863457"/>
              <a:gd name="connsiteY39" fmla="*/ 638628 h 1262743"/>
              <a:gd name="connsiteX40" fmla="*/ 232228 w 863457"/>
              <a:gd name="connsiteY40" fmla="*/ 769257 h 1262743"/>
              <a:gd name="connsiteX41" fmla="*/ 261257 w 863457"/>
              <a:gd name="connsiteY41" fmla="*/ 827314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63457" h="1262743">
                <a:moveTo>
                  <a:pt x="246742" y="740228"/>
                </a:moveTo>
                <a:cubicBezTo>
                  <a:pt x="222552" y="764419"/>
                  <a:pt x="190553" y="782767"/>
                  <a:pt x="174171" y="812800"/>
                </a:cubicBezTo>
                <a:cubicBezTo>
                  <a:pt x="160079" y="838635"/>
                  <a:pt x="159657" y="870456"/>
                  <a:pt x="159657" y="899885"/>
                </a:cubicBezTo>
                <a:cubicBezTo>
                  <a:pt x="159657" y="1022731"/>
                  <a:pt x="168242" y="1009864"/>
                  <a:pt x="203200" y="1103085"/>
                </a:cubicBezTo>
                <a:cubicBezTo>
                  <a:pt x="221053" y="1150693"/>
                  <a:pt x="211710" y="1148132"/>
                  <a:pt x="246742" y="1190171"/>
                </a:cubicBezTo>
                <a:cubicBezTo>
                  <a:pt x="281665" y="1232079"/>
                  <a:pt x="291015" y="1234200"/>
                  <a:pt x="333828" y="1262743"/>
                </a:cubicBezTo>
                <a:cubicBezTo>
                  <a:pt x="402468" y="1258167"/>
                  <a:pt x="551999" y="1255371"/>
                  <a:pt x="638628" y="1233714"/>
                </a:cubicBezTo>
                <a:cubicBezTo>
                  <a:pt x="668313" y="1226293"/>
                  <a:pt x="696685" y="1214361"/>
                  <a:pt x="725714" y="1204685"/>
                </a:cubicBezTo>
                <a:lnTo>
                  <a:pt x="769257" y="1190171"/>
                </a:lnTo>
                <a:cubicBezTo>
                  <a:pt x="774095" y="1175657"/>
                  <a:pt x="778399" y="1160953"/>
                  <a:pt x="783771" y="1146628"/>
                </a:cubicBezTo>
                <a:cubicBezTo>
                  <a:pt x="792919" y="1122233"/>
                  <a:pt x="804561" y="1098774"/>
                  <a:pt x="812800" y="1074057"/>
                </a:cubicBezTo>
                <a:cubicBezTo>
                  <a:pt x="819108" y="1055133"/>
                  <a:pt x="822476" y="1035352"/>
                  <a:pt x="827314" y="1016000"/>
                </a:cubicBezTo>
                <a:cubicBezTo>
                  <a:pt x="822476" y="986971"/>
                  <a:pt x="825961" y="955236"/>
                  <a:pt x="812800" y="928914"/>
                </a:cubicBezTo>
                <a:cubicBezTo>
                  <a:pt x="757207" y="817729"/>
                  <a:pt x="749097" y="824492"/>
                  <a:pt x="667657" y="783771"/>
                </a:cubicBezTo>
                <a:cubicBezTo>
                  <a:pt x="657981" y="769257"/>
                  <a:pt x="638628" y="757672"/>
                  <a:pt x="638628" y="740228"/>
                </a:cubicBezTo>
                <a:cubicBezTo>
                  <a:pt x="638628" y="718591"/>
                  <a:pt x="659134" y="702058"/>
                  <a:pt x="667657" y="682171"/>
                </a:cubicBezTo>
                <a:cubicBezTo>
                  <a:pt x="699154" y="608679"/>
                  <a:pt x="655174" y="658875"/>
                  <a:pt x="740228" y="595085"/>
                </a:cubicBezTo>
                <a:cubicBezTo>
                  <a:pt x="781896" y="428411"/>
                  <a:pt x="718099" y="628277"/>
                  <a:pt x="798285" y="508000"/>
                </a:cubicBezTo>
                <a:cubicBezTo>
                  <a:pt x="809350" y="491402"/>
                  <a:pt x="804942" y="468278"/>
                  <a:pt x="812800" y="449943"/>
                </a:cubicBezTo>
                <a:cubicBezTo>
                  <a:pt x="819672" y="433910"/>
                  <a:pt x="834027" y="422002"/>
                  <a:pt x="841828" y="406400"/>
                </a:cubicBezTo>
                <a:cubicBezTo>
                  <a:pt x="848670" y="392716"/>
                  <a:pt x="851504" y="377371"/>
                  <a:pt x="856342" y="362857"/>
                </a:cubicBezTo>
                <a:cubicBezTo>
                  <a:pt x="853690" y="309822"/>
                  <a:pt x="896694" y="84806"/>
                  <a:pt x="798285" y="14514"/>
                </a:cubicBezTo>
                <a:cubicBezTo>
                  <a:pt x="782053" y="2920"/>
                  <a:pt x="759580" y="4838"/>
                  <a:pt x="740228" y="0"/>
                </a:cubicBezTo>
                <a:cubicBezTo>
                  <a:pt x="671538" y="8586"/>
                  <a:pt x="627619" y="-3504"/>
                  <a:pt x="580571" y="43543"/>
                </a:cubicBezTo>
                <a:cubicBezTo>
                  <a:pt x="568236" y="55878"/>
                  <a:pt x="561218" y="72571"/>
                  <a:pt x="551542" y="87085"/>
                </a:cubicBezTo>
                <a:cubicBezTo>
                  <a:pt x="537028" y="145142"/>
                  <a:pt x="513955" y="201710"/>
                  <a:pt x="508000" y="261257"/>
                </a:cubicBezTo>
                <a:cubicBezTo>
                  <a:pt x="503162" y="309638"/>
                  <a:pt x="499516" y="358153"/>
                  <a:pt x="493485" y="406400"/>
                </a:cubicBezTo>
                <a:cubicBezTo>
                  <a:pt x="487295" y="455919"/>
                  <a:pt x="474365" y="516517"/>
                  <a:pt x="464457" y="566057"/>
                </a:cubicBezTo>
                <a:cubicBezTo>
                  <a:pt x="454781" y="551543"/>
                  <a:pt x="446595" y="535915"/>
                  <a:pt x="435428" y="522514"/>
                </a:cubicBezTo>
                <a:cubicBezTo>
                  <a:pt x="422287" y="506745"/>
                  <a:pt x="402764" y="496377"/>
                  <a:pt x="391885" y="478971"/>
                </a:cubicBezTo>
                <a:cubicBezTo>
                  <a:pt x="371165" y="445818"/>
                  <a:pt x="367409" y="390841"/>
                  <a:pt x="333828" y="362857"/>
                </a:cubicBezTo>
                <a:cubicBezTo>
                  <a:pt x="317206" y="349006"/>
                  <a:pt x="294324" y="344960"/>
                  <a:pt x="275771" y="333828"/>
                </a:cubicBezTo>
                <a:cubicBezTo>
                  <a:pt x="245855" y="315878"/>
                  <a:pt x="217714" y="295123"/>
                  <a:pt x="188685" y="275771"/>
                </a:cubicBezTo>
                <a:cubicBezTo>
                  <a:pt x="174171" y="266095"/>
                  <a:pt x="160744" y="254544"/>
                  <a:pt x="145142" y="246743"/>
                </a:cubicBezTo>
                <a:lnTo>
                  <a:pt x="87085" y="217714"/>
                </a:lnTo>
                <a:cubicBezTo>
                  <a:pt x="54984" y="249815"/>
                  <a:pt x="34721" y="264384"/>
                  <a:pt x="14514" y="304800"/>
                </a:cubicBezTo>
                <a:cubicBezTo>
                  <a:pt x="7672" y="318484"/>
                  <a:pt x="4838" y="333829"/>
                  <a:pt x="0" y="348343"/>
                </a:cubicBezTo>
                <a:cubicBezTo>
                  <a:pt x="4838" y="387048"/>
                  <a:pt x="2179" y="427453"/>
                  <a:pt x="14514" y="464457"/>
                </a:cubicBezTo>
                <a:cubicBezTo>
                  <a:pt x="22164" y="487406"/>
                  <a:pt x="44185" y="502696"/>
                  <a:pt x="58057" y="522514"/>
                </a:cubicBezTo>
                <a:cubicBezTo>
                  <a:pt x="132141" y="628348"/>
                  <a:pt x="83910" y="588131"/>
                  <a:pt x="159657" y="638628"/>
                </a:cubicBezTo>
                <a:cubicBezTo>
                  <a:pt x="272811" y="808359"/>
                  <a:pt x="186242" y="661956"/>
                  <a:pt x="232228" y="769257"/>
                </a:cubicBezTo>
                <a:cubicBezTo>
                  <a:pt x="240751" y="789144"/>
                  <a:pt x="261257" y="827314"/>
                  <a:pt x="261257" y="82731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4933950" y="266700"/>
            <a:ext cx="1314450" cy="628650"/>
          </a:xfrm>
          <a:custGeom>
            <a:avLst/>
            <a:gdLst>
              <a:gd name="connsiteX0" fmla="*/ 0 w 1314450"/>
              <a:gd name="connsiteY0" fmla="*/ 533400 h 628650"/>
              <a:gd name="connsiteX1" fmla="*/ 76200 w 1314450"/>
              <a:gd name="connsiteY1" fmla="*/ 361950 h 628650"/>
              <a:gd name="connsiteX2" fmla="*/ 133350 w 1314450"/>
              <a:gd name="connsiteY2" fmla="*/ 323850 h 628650"/>
              <a:gd name="connsiteX3" fmla="*/ 152400 w 1314450"/>
              <a:gd name="connsiteY3" fmla="*/ 266700 h 628650"/>
              <a:gd name="connsiteX4" fmla="*/ 304800 w 1314450"/>
              <a:gd name="connsiteY4" fmla="*/ 152400 h 628650"/>
              <a:gd name="connsiteX5" fmla="*/ 361950 w 1314450"/>
              <a:gd name="connsiteY5" fmla="*/ 114300 h 628650"/>
              <a:gd name="connsiteX6" fmla="*/ 419100 w 1314450"/>
              <a:gd name="connsiteY6" fmla="*/ 95250 h 628650"/>
              <a:gd name="connsiteX7" fmla="*/ 495300 w 1314450"/>
              <a:gd name="connsiteY7" fmla="*/ 114300 h 628650"/>
              <a:gd name="connsiteX8" fmla="*/ 571500 w 1314450"/>
              <a:gd name="connsiteY8" fmla="*/ 266700 h 628650"/>
              <a:gd name="connsiteX9" fmla="*/ 609600 w 1314450"/>
              <a:gd name="connsiteY9" fmla="*/ 342900 h 628650"/>
              <a:gd name="connsiteX10" fmla="*/ 628650 w 1314450"/>
              <a:gd name="connsiteY10" fmla="*/ 419100 h 628650"/>
              <a:gd name="connsiteX11" fmla="*/ 685800 w 1314450"/>
              <a:gd name="connsiteY11" fmla="*/ 628650 h 628650"/>
              <a:gd name="connsiteX12" fmla="*/ 704850 w 1314450"/>
              <a:gd name="connsiteY12" fmla="*/ 552450 h 628650"/>
              <a:gd name="connsiteX13" fmla="*/ 742950 w 1314450"/>
              <a:gd name="connsiteY13" fmla="*/ 133350 h 628650"/>
              <a:gd name="connsiteX14" fmla="*/ 762000 w 1314450"/>
              <a:gd name="connsiteY14" fmla="*/ 76200 h 628650"/>
              <a:gd name="connsiteX15" fmla="*/ 819150 w 1314450"/>
              <a:gd name="connsiteY15" fmla="*/ 0 h 628650"/>
              <a:gd name="connsiteX16" fmla="*/ 1009650 w 1314450"/>
              <a:gd name="connsiteY16" fmla="*/ 19050 h 628650"/>
              <a:gd name="connsiteX17" fmla="*/ 1066800 w 1314450"/>
              <a:gd name="connsiteY17" fmla="*/ 76200 h 628650"/>
              <a:gd name="connsiteX18" fmla="*/ 1123950 w 1314450"/>
              <a:gd name="connsiteY18" fmla="*/ 114300 h 628650"/>
              <a:gd name="connsiteX19" fmla="*/ 1238250 w 1314450"/>
              <a:gd name="connsiteY19" fmla="*/ 209550 h 628650"/>
              <a:gd name="connsiteX20" fmla="*/ 1314450 w 1314450"/>
              <a:gd name="connsiteY20" fmla="*/ 3048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450" h="628650">
                <a:moveTo>
                  <a:pt x="0" y="533400"/>
                </a:moveTo>
                <a:cubicBezTo>
                  <a:pt x="18863" y="476811"/>
                  <a:pt x="30917" y="407233"/>
                  <a:pt x="76200" y="361950"/>
                </a:cubicBezTo>
                <a:cubicBezTo>
                  <a:pt x="92389" y="345761"/>
                  <a:pt x="114300" y="336550"/>
                  <a:pt x="133350" y="323850"/>
                </a:cubicBezTo>
                <a:cubicBezTo>
                  <a:pt x="139700" y="304800"/>
                  <a:pt x="138201" y="280899"/>
                  <a:pt x="152400" y="266700"/>
                </a:cubicBezTo>
                <a:cubicBezTo>
                  <a:pt x="197301" y="221799"/>
                  <a:pt x="251965" y="187623"/>
                  <a:pt x="304800" y="152400"/>
                </a:cubicBezTo>
                <a:cubicBezTo>
                  <a:pt x="323850" y="139700"/>
                  <a:pt x="341472" y="124539"/>
                  <a:pt x="361950" y="114300"/>
                </a:cubicBezTo>
                <a:cubicBezTo>
                  <a:pt x="379911" y="105320"/>
                  <a:pt x="400050" y="101600"/>
                  <a:pt x="419100" y="95250"/>
                </a:cubicBezTo>
                <a:cubicBezTo>
                  <a:pt x="444500" y="101600"/>
                  <a:pt x="473995" y="99082"/>
                  <a:pt x="495300" y="114300"/>
                </a:cubicBezTo>
                <a:cubicBezTo>
                  <a:pt x="567211" y="165665"/>
                  <a:pt x="545531" y="197449"/>
                  <a:pt x="571500" y="266700"/>
                </a:cubicBezTo>
                <a:cubicBezTo>
                  <a:pt x="581471" y="293290"/>
                  <a:pt x="599629" y="316310"/>
                  <a:pt x="609600" y="342900"/>
                </a:cubicBezTo>
                <a:cubicBezTo>
                  <a:pt x="618793" y="367415"/>
                  <a:pt x="621127" y="394022"/>
                  <a:pt x="628650" y="419100"/>
                </a:cubicBezTo>
                <a:cubicBezTo>
                  <a:pt x="686657" y="612456"/>
                  <a:pt x="651079" y="455047"/>
                  <a:pt x="685800" y="628650"/>
                </a:cubicBezTo>
                <a:cubicBezTo>
                  <a:pt x="692150" y="603250"/>
                  <a:pt x="701849" y="578459"/>
                  <a:pt x="704850" y="552450"/>
                </a:cubicBezTo>
                <a:cubicBezTo>
                  <a:pt x="720929" y="413098"/>
                  <a:pt x="698591" y="266428"/>
                  <a:pt x="742950" y="133350"/>
                </a:cubicBezTo>
                <a:cubicBezTo>
                  <a:pt x="749300" y="114300"/>
                  <a:pt x="752037" y="93635"/>
                  <a:pt x="762000" y="76200"/>
                </a:cubicBezTo>
                <a:cubicBezTo>
                  <a:pt x="777752" y="48633"/>
                  <a:pt x="800100" y="25400"/>
                  <a:pt x="819150" y="0"/>
                </a:cubicBezTo>
                <a:cubicBezTo>
                  <a:pt x="882650" y="6350"/>
                  <a:pt x="948655" y="282"/>
                  <a:pt x="1009650" y="19050"/>
                </a:cubicBezTo>
                <a:cubicBezTo>
                  <a:pt x="1035399" y="26973"/>
                  <a:pt x="1046104" y="58953"/>
                  <a:pt x="1066800" y="76200"/>
                </a:cubicBezTo>
                <a:cubicBezTo>
                  <a:pt x="1084389" y="90857"/>
                  <a:pt x="1106361" y="99643"/>
                  <a:pt x="1123950" y="114300"/>
                </a:cubicBezTo>
                <a:cubicBezTo>
                  <a:pt x="1270629" y="236532"/>
                  <a:pt x="1096357" y="114955"/>
                  <a:pt x="1238250" y="209550"/>
                </a:cubicBezTo>
                <a:cubicBezTo>
                  <a:pt x="1286313" y="281644"/>
                  <a:pt x="1260161" y="250511"/>
                  <a:pt x="131445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400925" y="590550"/>
            <a:ext cx="1123950" cy="523875"/>
          </a:xfrm>
          <a:custGeom>
            <a:avLst/>
            <a:gdLst>
              <a:gd name="connsiteX0" fmla="*/ 0 w 1123950"/>
              <a:gd name="connsiteY0" fmla="*/ 390525 h 523875"/>
              <a:gd name="connsiteX1" fmla="*/ 38100 w 1123950"/>
              <a:gd name="connsiteY1" fmla="*/ 342900 h 523875"/>
              <a:gd name="connsiteX2" fmla="*/ 66675 w 1123950"/>
              <a:gd name="connsiteY2" fmla="*/ 295275 h 523875"/>
              <a:gd name="connsiteX3" fmla="*/ 95250 w 1123950"/>
              <a:gd name="connsiteY3" fmla="*/ 276225 h 523875"/>
              <a:gd name="connsiteX4" fmla="*/ 123825 w 1123950"/>
              <a:gd name="connsiteY4" fmla="*/ 238125 h 523875"/>
              <a:gd name="connsiteX5" fmla="*/ 161925 w 1123950"/>
              <a:gd name="connsiteY5" fmla="*/ 180975 h 523875"/>
              <a:gd name="connsiteX6" fmla="*/ 190500 w 1123950"/>
              <a:gd name="connsiteY6" fmla="*/ 142875 h 523875"/>
              <a:gd name="connsiteX7" fmla="*/ 209550 w 1123950"/>
              <a:gd name="connsiteY7" fmla="*/ 114300 h 523875"/>
              <a:gd name="connsiteX8" fmla="*/ 238125 w 1123950"/>
              <a:gd name="connsiteY8" fmla="*/ 95250 h 523875"/>
              <a:gd name="connsiteX9" fmla="*/ 285750 w 1123950"/>
              <a:gd name="connsiteY9" fmla="*/ 38100 h 523875"/>
              <a:gd name="connsiteX10" fmla="*/ 314325 w 1123950"/>
              <a:gd name="connsiteY10" fmla="*/ 28575 h 523875"/>
              <a:gd name="connsiteX11" fmla="*/ 352425 w 1123950"/>
              <a:gd name="connsiteY11" fmla="*/ 9525 h 523875"/>
              <a:gd name="connsiteX12" fmla="*/ 381000 w 1123950"/>
              <a:gd name="connsiteY12" fmla="*/ 19050 h 523875"/>
              <a:gd name="connsiteX13" fmla="*/ 438150 w 1123950"/>
              <a:gd name="connsiteY13" fmla="*/ 85725 h 523875"/>
              <a:gd name="connsiteX14" fmla="*/ 447675 w 1123950"/>
              <a:gd name="connsiteY14" fmla="*/ 114300 h 523875"/>
              <a:gd name="connsiteX15" fmla="*/ 466725 w 1123950"/>
              <a:gd name="connsiteY15" fmla="*/ 142875 h 523875"/>
              <a:gd name="connsiteX16" fmla="*/ 485775 w 1123950"/>
              <a:gd name="connsiteY16" fmla="*/ 209550 h 523875"/>
              <a:gd name="connsiteX17" fmla="*/ 504825 w 1123950"/>
              <a:gd name="connsiteY17" fmla="*/ 238125 h 523875"/>
              <a:gd name="connsiteX18" fmla="*/ 533400 w 1123950"/>
              <a:gd name="connsiteY18" fmla="*/ 352425 h 523875"/>
              <a:gd name="connsiteX19" fmla="*/ 552450 w 1123950"/>
              <a:gd name="connsiteY19" fmla="*/ 419100 h 523875"/>
              <a:gd name="connsiteX20" fmla="*/ 571500 w 1123950"/>
              <a:gd name="connsiteY20" fmla="*/ 457200 h 523875"/>
              <a:gd name="connsiteX21" fmla="*/ 590550 w 1123950"/>
              <a:gd name="connsiteY21" fmla="*/ 523875 h 523875"/>
              <a:gd name="connsiteX22" fmla="*/ 600075 w 1123950"/>
              <a:gd name="connsiteY22" fmla="*/ 419100 h 523875"/>
              <a:gd name="connsiteX23" fmla="*/ 619125 w 1123950"/>
              <a:gd name="connsiteY23" fmla="*/ 314325 h 523875"/>
              <a:gd name="connsiteX24" fmla="*/ 628650 w 1123950"/>
              <a:gd name="connsiteY24" fmla="*/ 276225 h 523875"/>
              <a:gd name="connsiteX25" fmla="*/ 647700 w 1123950"/>
              <a:gd name="connsiteY25" fmla="*/ 219075 h 523875"/>
              <a:gd name="connsiteX26" fmla="*/ 676275 w 1123950"/>
              <a:gd name="connsiteY26" fmla="*/ 152400 h 523875"/>
              <a:gd name="connsiteX27" fmla="*/ 704850 w 1123950"/>
              <a:gd name="connsiteY27" fmla="*/ 85725 h 523875"/>
              <a:gd name="connsiteX28" fmla="*/ 714375 w 1123950"/>
              <a:gd name="connsiteY28" fmla="*/ 57150 h 523875"/>
              <a:gd name="connsiteX29" fmla="*/ 771525 w 1123950"/>
              <a:gd name="connsiteY29" fmla="*/ 9525 h 523875"/>
              <a:gd name="connsiteX30" fmla="*/ 800100 w 1123950"/>
              <a:gd name="connsiteY30" fmla="*/ 0 h 523875"/>
              <a:gd name="connsiteX31" fmla="*/ 866775 w 1123950"/>
              <a:gd name="connsiteY31" fmla="*/ 38100 h 523875"/>
              <a:gd name="connsiteX32" fmla="*/ 885825 w 1123950"/>
              <a:gd name="connsiteY32" fmla="*/ 66675 h 523875"/>
              <a:gd name="connsiteX33" fmla="*/ 923925 w 1123950"/>
              <a:gd name="connsiteY33" fmla="*/ 104775 h 523875"/>
              <a:gd name="connsiteX34" fmla="*/ 981075 w 1123950"/>
              <a:gd name="connsiteY34" fmla="*/ 180975 h 523875"/>
              <a:gd name="connsiteX35" fmla="*/ 1000125 w 1123950"/>
              <a:gd name="connsiteY35" fmla="*/ 209550 h 523875"/>
              <a:gd name="connsiteX36" fmla="*/ 1057275 w 1123950"/>
              <a:gd name="connsiteY36" fmla="*/ 257175 h 523875"/>
              <a:gd name="connsiteX37" fmla="*/ 1085850 w 1123950"/>
              <a:gd name="connsiteY37" fmla="*/ 285750 h 523875"/>
              <a:gd name="connsiteX38" fmla="*/ 1123950 w 1123950"/>
              <a:gd name="connsiteY38" fmla="*/ 3143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3950" h="523875">
                <a:moveTo>
                  <a:pt x="0" y="390525"/>
                </a:moveTo>
                <a:cubicBezTo>
                  <a:pt x="12700" y="374650"/>
                  <a:pt x="26442" y="359555"/>
                  <a:pt x="38100" y="342900"/>
                </a:cubicBezTo>
                <a:cubicBezTo>
                  <a:pt x="48717" y="327733"/>
                  <a:pt x="54627" y="309331"/>
                  <a:pt x="66675" y="295275"/>
                </a:cubicBezTo>
                <a:cubicBezTo>
                  <a:pt x="74125" y="286583"/>
                  <a:pt x="87155" y="284320"/>
                  <a:pt x="95250" y="276225"/>
                </a:cubicBezTo>
                <a:cubicBezTo>
                  <a:pt x="106475" y="265000"/>
                  <a:pt x="114721" y="251130"/>
                  <a:pt x="123825" y="238125"/>
                </a:cubicBezTo>
                <a:cubicBezTo>
                  <a:pt x="136955" y="219368"/>
                  <a:pt x="148188" y="199291"/>
                  <a:pt x="161925" y="180975"/>
                </a:cubicBezTo>
                <a:cubicBezTo>
                  <a:pt x="171450" y="168275"/>
                  <a:pt x="181273" y="155793"/>
                  <a:pt x="190500" y="142875"/>
                </a:cubicBezTo>
                <a:cubicBezTo>
                  <a:pt x="197154" y="133560"/>
                  <a:pt x="201455" y="122395"/>
                  <a:pt x="209550" y="114300"/>
                </a:cubicBezTo>
                <a:cubicBezTo>
                  <a:pt x="217645" y="106205"/>
                  <a:pt x="228600" y="101600"/>
                  <a:pt x="238125" y="95250"/>
                </a:cubicBezTo>
                <a:cubicBezTo>
                  <a:pt x="252182" y="74165"/>
                  <a:pt x="263748" y="52768"/>
                  <a:pt x="285750" y="38100"/>
                </a:cubicBezTo>
                <a:cubicBezTo>
                  <a:pt x="294104" y="32531"/>
                  <a:pt x="305097" y="32530"/>
                  <a:pt x="314325" y="28575"/>
                </a:cubicBezTo>
                <a:cubicBezTo>
                  <a:pt x="327376" y="22982"/>
                  <a:pt x="339725" y="15875"/>
                  <a:pt x="352425" y="9525"/>
                </a:cubicBezTo>
                <a:cubicBezTo>
                  <a:pt x="361950" y="12700"/>
                  <a:pt x="372830" y="13214"/>
                  <a:pt x="381000" y="19050"/>
                </a:cubicBezTo>
                <a:cubicBezTo>
                  <a:pt x="399227" y="32070"/>
                  <a:pt x="426963" y="63351"/>
                  <a:pt x="438150" y="85725"/>
                </a:cubicBezTo>
                <a:cubicBezTo>
                  <a:pt x="442640" y="94705"/>
                  <a:pt x="443185" y="105320"/>
                  <a:pt x="447675" y="114300"/>
                </a:cubicBezTo>
                <a:cubicBezTo>
                  <a:pt x="452795" y="124539"/>
                  <a:pt x="461605" y="132636"/>
                  <a:pt x="466725" y="142875"/>
                </a:cubicBezTo>
                <a:cubicBezTo>
                  <a:pt x="485261" y="179946"/>
                  <a:pt x="467464" y="166824"/>
                  <a:pt x="485775" y="209550"/>
                </a:cubicBezTo>
                <a:cubicBezTo>
                  <a:pt x="490284" y="220072"/>
                  <a:pt x="498475" y="228600"/>
                  <a:pt x="504825" y="238125"/>
                </a:cubicBezTo>
                <a:cubicBezTo>
                  <a:pt x="520940" y="318702"/>
                  <a:pt x="506965" y="255498"/>
                  <a:pt x="533400" y="352425"/>
                </a:cubicBezTo>
                <a:cubicBezTo>
                  <a:pt x="539442" y="374578"/>
                  <a:pt x="543324" y="397807"/>
                  <a:pt x="552450" y="419100"/>
                </a:cubicBezTo>
                <a:cubicBezTo>
                  <a:pt x="558043" y="432151"/>
                  <a:pt x="565907" y="444149"/>
                  <a:pt x="571500" y="457200"/>
                </a:cubicBezTo>
                <a:cubicBezTo>
                  <a:pt x="579699" y="476331"/>
                  <a:pt x="585717" y="504541"/>
                  <a:pt x="590550" y="523875"/>
                </a:cubicBezTo>
                <a:cubicBezTo>
                  <a:pt x="593725" y="488950"/>
                  <a:pt x="595977" y="453929"/>
                  <a:pt x="600075" y="419100"/>
                </a:cubicBezTo>
                <a:cubicBezTo>
                  <a:pt x="602660" y="397129"/>
                  <a:pt x="613861" y="338012"/>
                  <a:pt x="619125" y="314325"/>
                </a:cubicBezTo>
                <a:cubicBezTo>
                  <a:pt x="621965" y="301546"/>
                  <a:pt x="624888" y="288764"/>
                  <a:pt x="628650" y="276225"/>
                </a:cubicBezTo>
                <a:cubicBezTo>
                  <a:pt x="634420" y="256991"/>
                  <a:pt x="642830" y="238556"/>
                  <a:pt x="647700" y="219075"/>
                </a:cubicBezTo>
                <a:cubicBezTo>
                  <a:pt x="660001" y="169869"/>
                  <a:pt x="649963" y="191867"/>
                  <a:pt x="676275" y="152400"/>
                </a:cubicBezTo>
                <a:cubicBezTo>
                  <a:pt x="696099" y="73106"/>
                  <a:pt x="671961" y="151504"/>
                  <a:pt x="704850" y="85725"/>
                </a:cubicBezTo>
                <a:cubicBezTo>
                  <a:pt x="709340" y="76745"/>
                  <a:pt x="708806" y="65504"/>
                  <a:pt x="714375" y="57150"/>
                </a:cubicBezTo>
                <a:cubicBezTo>
                  <a:pt x="724908" y="41351"/>
                  <a:pt x="753954" y="18310"/>
                  <a:pt x="771525" y="9525"/>
                </a:cubicBezTo>
                <a:cubicBezTo>
                  <a:pt x="780505" y="5035"/>
                  <a:pt x="790575" y="3175"/>
                  <a:pt x="800100" y="0"/>
                </a:cubicBezTo>
                <a:cubicBezTo>
                  <a:pt x="832794" y="10898"/>
                  <a:pt x="837942" y="9267"/>
                  <a:pt x="866775" y="38100"/>
                </a:cubicBezTo>
                <a:cubicBezTo>
                  <a:pt x="874870" y="46195"/>
                  <a:pt x="878375" y="57983"/>
                  <a:pt x="885825" y="66675"/>
                </a:cubicBezTo>
                <a:cubicBezTo>
                  <a:pt x="897514" y="80312"/>
                  <a:pt x="912427" y="90977"/>
                  <a:pt x="923925" y="104775"/>
                </a:cubicBezTo>
                <a:cubicBezTo>
                  <a:pt x="944251" y="129166"/>
                  <a:pt x="963463" y="154557"/>
                  <a:pt x="981075" y="180975"/>
                </a:cubicBezTo>
                <a:cubicBezTo>
                  <a:pt x="987425" y="190500"/>
                  <a:pt x="992796" y="200756"/>
                  <a:pt x="1000125" y="209550"/>
                </a:cubicBezTo>
                <a:cubicBezTo>
                  <a:pt x="1038071" y="255086"/>
                  <a:pt x="1016407" y="223118"/>
                  <a:pt x="1057275" y="257175"/>
                </a:cubicBezTo>
                <a:cubicBezTo>
                  <a:pt x="1067623" y="265799"/>
                  <a:pt x="1075502" y="277126"/>
                  <a:pt x="1085850" y="285750"/>
                </a:cubicBezTo>
                <a:cubicBezTo>
                  <a:pt x="1150472" y="339602"/>
                  <a:pt x="1093657" y="284032"/>
                  <a:pt x="112395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905875" y="1381125"/>
            <a:ext cx="981075" cy="590550"/>
          </a:xfrm>
          <a:custGeom>
            <a:avLst/>
            <a:gdLst>
              <a:gd name="connsiteX0" fmla="*/ 0 w 981075"/>
              <a:gd name="connsiteY0" fmla="*/ 581025 h 590550"/>
              <a:gd name="connsiteX1" fmla="*/ 9525 w 981075"/>
              <a:gd name="connsiteY1" fmla="*/ 495300 h 590550"/>
              <a:gd name="connsiteX2" fmla="*/ 28575 w 981075"/>
              <a:gd name="connsiteY2" fmla="*/ 466725 h 590550"/>
              <a:gd name="connsiteX3" fmla="*/ 57150 w 981075"/>
              <a:gd name="connsiteY3" fmla="*/ 400050 h 590550"/>
              <a:gd name="connsiteX4" fmla="*/ 104775 w 981075"/>
              <a:gd name="connsiteY4" fmla="*/ 304800 h 590550"/>
              <a:gd name="connsiteX5" fmla="*/ 133350 w 981075"/>
              <a:gd name="connsiteY5" fmla="*/ 238125 h 590550"/>
              <a:gd name="connsiteX6" fmla="*/ 142875 w 981075"/>
              <a:gd name="connsiteY6" fmla="*/ 209550 h 590550"/>
              <a:gd name="connsiteX7" fmla="*/ 180975 w 981075"/>
              <a:gd name="connsiteY7" fmla="*/ 152400 h 590550"/>
              <a:gd name="connsiteX8" fmla="*/ 219075 w 981075"/>
              <a:gd name="connsiteY8" fmla="*/ 133350 h 590550"/>
              <a:gd name="connsiteX9" fmla="*/ 276225 w 981075"/>
              <a:gd name="connsiteY9" fmla="*/ 142875 h 590550"/>
              <a:gd name="connsiteX10" fmla="*/ 295275 w 981075"/>
              <a:gd name="connsiteY10" fmla="*/ 171450 h 590550"/>
              <a:gd name="connsiteX11" fmla="*/ 323850 w 981075"/>
              <a:gd name="connsiteY11" fmla="*/ 209550 h 590550"/>
              <a:gd name="connsiteX12" fmla="*/ 342900 w 981075"/>
              <a:gd name="connsiteY12" fmla="*/ 266700 h 590550"/>
              <a:gd name="connsiteX13" fmla="*/ 352425 w 981075"/>
              <a:gd name="connsiteY13" fmla="*/ 295275 h 590550"/>
              <a:gd name="connsiteX14" fmla="*/ 381000 w 981075"/>
              <a:gd name="connsiteY14" fmla="*/ 390525 h 590550"/>
              <a:gd name="connsiteX15" fmla="*/ 390525 w 981075"/>
              <a:gd name="connsiteY15" fmla="*/ 419100 h 590550"/>
              <a:gd name="connsiteX16" fmla="*/ 400050 w 981075"/>
              <a:gd name="connsiteY16" fmla="*/ 447675 h 590550"/>
              <a:gd name="connsiteX17" fmla="*/ 419100 w 981075"/>
              <a:gd name="connsiteY17" fmla="*/ 476250 h 590550"/>
              <a:gd name="connsiteX18" fmla="*/ 447675 w 981075"/>
              <a:gd name="connsiteY18" fmla="*/ 552450 h 590550"/>
              <a:gd name="connsiteX19" fmla="*/ 457200 w 981075"/>
              <a:gd name="connsiteY19" fmla="*/ 523875 h 590550"/>
              <a:gd name="connsiteX20" fmla="*/ 476250 w 981075"/>
              <a:gd name="connsiteY20" fmla="*/ 476250 h 590550"/>
              <a:gd name="connsiteX21" fmla="*/ 495300 w 981075"/>
              <a:gd name="connsiteY21" fmla="*/ 342900 h 590550"/>
              <a:gd name="connsiteX22" fmla="*/ 504825 w 981075"/>
              <a:gd name="connsiteY22" fmla="*/ 276225 h 590550"/>
              <a:gd name="connsiteX23" fmla="*/ 533400 w 981075"/>
              <a:gd name="connsiteY23" fmla="*/ 209550 h 590550"/>
              <a:gd name="connsiteX24" fmla="*/ 552450 w 981075"/>
              <a:gd name="connsiteY24" fmla="*/ 161925 h 590550"/>
              <a:gd name="connsiteX25" fmla="*/ 581025 w 981075"/>
              <a:gd name="connsiteY25" fmla="*/ 123825 h 590550"/>
              <a:gd name="connsiteX26" fmla="*/ 600075 w 981075"/>
              <a:gd name="connsiteY26" fmla="*/ 95250 h 590550"/>
              <a:gd name="connsiteX27" fmla="*/ 619125 w 981075"/>
              <a:gd name="connsiteY27" fmla="*/ 57150 h 590550"/>
              <a:gd name="connsiteX28" fmla="*/ 657225 w 981075"/>
              <a:gd name="connsiteY28" fmla="*/ 0 h 590550"/>
              <a:gd name="connsiteX29" fmla="*/ 695325 w 981075"/>
              <a:gd name="connsiteY29" fmla="*/ 9525 h 590550"/>
              <a:gd name="connsiteX30" fmla="*/ 771525 w 981075"/>
              <a:gd name="connsiteY30" fmla="*/ 104775 h 590550"/>
              <a:gd name="connsiteX31" fmla="*/ 790575 w 981075"/>
              <a:gd name="connsiteY31" fmla="*/ 133350 h 590550"/>
              <a:gd name="connsiteX32" fmla="*/ 800100 w 981075"/>
              <a:gd name="connsiteY32" fmla="*/ 161925 h 590550"/>
              <a:gd name="connsiteX33" fmla="*/ 828675 w 981075"/>
              <a:gd name="connsiteY33" fmla="*/ 219075 h 590550"/>
              <a:gd name="connsiteX34" fmla="*/ 847725 w 981075"/>
              <a:gd name="connsiteY34" fmla="*/ 304800 h 590550"/>
              <a:gd name="connsiteX35" fmla="*/ 866775 w 981075"/>
              <a:gd name="connsiteY35" fmla="*/ 333375 h 590550"/>
              <a:gd name="connsiteX36" fmla="*/ 876300 w 981075"/>
              <a:gd name="connsiteY36" fmla="*/ 381000 h 590550"/>
              <a:gd name="connsiteX37" fmla="*/ 895350 w 981075"/>
              <a:gd name="connsiteY37" fmla="*/ 409575 h 590550"/>
              <a:gd name="connsiteX38" fmla="*/ 923925 w 981075"/>
              <a:gd name="connsiteY38" fmla="*/ 466725 h 590550"/>
              <a:gd name="connsiteX39" fmla="*/ 933450 w 981075"/>
              <a:gd name="connsiteY39" fmla="*/ 504825 h 590550"/>
              <a:gd name="connsiteX40" fmla="*/ 981075 w 981075"/>
              <a:gd name="connsiteY40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1075" h="590550">
                <a:moveTo>
                  <a:pt x="0" y="581025"/>
                </a:moveTo>
                <a:cubicBezTo>
                  <a:pt x="3175" y="552450"/>
                  <a:pt x="2552" y="523192"/>
                  <a:pt x="9525" y="495300"/>
                </a:cubicBezTo>
                <a:cubicBezTo>
                  <a:pt x="12301" y="484194"/>
                  <a:pt x="22895" y="476664"/>
                  <a:pt x="28575" y="466725"/>
                </a:cubicBezTo>
                <a:cubicBezTo>
                  <a:pt x="77632" y="380876"/>
                  <a:pt x="25092" y="469509"/>
                  <a:pt x="57150" y="400050"/>
                </a:cubicBezTo>
                <a:cubicBezTo>
                  <a:pt x="72026" y="367820"/>
                  <a:pt x="93550" y="338476"/>
                  <a:pt x="104775" y="304800"/>
                </a:cubicBezTo>
                <a:cubicBezTo>
                  <a:pt x="127113" y="237787"/>
                  <a:pt x="98040" y="320515"/>
                  <a:pt x="133350" y="238125"/>
                </a:cubicBezTo>
                <a:cubicBezTo>
                  <a:pt x="137305" y="228897"/>
                  <a:pt x="137999" y="218327"/>
                  <a:pt x="142875" y="209550"/>
                </a:cubicBezTo>
                <a:cubicBezTo>
                  <a:pt x="153994" y="189536"/>
                  <a:pt x="160497" y="162639"/>
                  <a:pt x="180975" y="152400"/>
                </a:cubicBezTo>
                <a:lnTo>
                  <a:pt x="219075" y="133350"/>
                </a:lnTo>
                <a:cubicBezTo>
                  <a:pt x="238125" y="136525"/>
                  <a:pt x="258951" y="134238"/>
                  <a:pt x="276225" y="142875"/>
                </a:cubicBezTo>
                <a:cubicBezTo>
                  <a:pt x="286464" y="147995"/>
                  <a:pt x="288621" y="162135"/>
                  <a:pt x="295275" y="171450"/>
                </a:cubicBezTo>
                <a:cubicBezTo>
                  <a:pt x="304502" y="184368"/>
                  <a:pt x="314325" y="196850"/>
                  <a:pt x="323850" y="209550"/>
                </a:cubicBezTo>
                <a:lnTo>
                  <a:pt x="342900" y="266700"/>
                </a:lnTo>
                <a:cubicBezTo>
                  <a:pt x="346075" y="276225"/>
                  <a:pt x="349990" y="285535"/>
                  <a:pt x="352425" y="295275"/>
                </a:cubicBezTo>
                <a:cubicBezTo>
                  <a:pt x="366820" y="352856"/>
                  <a:pt x="357810" y="320956"/>
                  <a:pt x="381000" y="390525"/>
                </a:cubicBezTo>
                <a:lnTo>
                  <a:pt x="390525" y="419100"/>
                </a:lnTo>
                <a:cubicBezTo>
                  <a:pt x="393700" y="428625"/>
                  <a:pt x="394481" y="439321"/>
                  <a:pt x="400050" y="447675"/>
                </a:cubicBezTo>
                <a:lnTo>
                  <a:pt x="419100" y="476250"/>
                </a:lnTo>
                <a:cubicBezTo>
                  <a:pt x="421632" y="486378"/>
                  <a:pt x="434091" y="547922"/>
                  <a:pt x="447675" y="552450"/>
                </a:cubicBezTo>
                <a:cubicBezTo>
                  <a:pt x="457200" y="555625"/>
                  <a:pt x="453675" y="533276"/>
                  <a:pt x="457200" y="523875"/>
                </a:cubicBezTo>
                <a:cubicBezTo>
                  <a:pt x="463203" y="507866"/>
                  <a:pt x="469900" y="492125"/>
                  <a:pt x="476250" y="476250"/>
                </a:cubicBezTo>
                <a:cubicBezTo>
                  <a:pt x="494238" y="332347"/>
                  <a:pt x="476989" y="461921"/>
                  <a:pt x="495300" y="342900"/>
                </a:cubicBezTo>
                <a:cubicBezTo>
                  <a:pt x="498714" y="320710"/>
                  <a:pt x="500422" y="298240"/>
                  <a:pt x="504825" y="276225"/>
                </a:cubicBezTo>
                <a:cubicBezTo>
                  <a:pt x="510161" y="249547"/>
                  <a:pt x="522135" y="234897"/>
                  <a:pt x="533400" y="209550"/>
                </a:cubicBezTo>
                <a:cubicBezTo>
                  <a:pt x="540344" y="193926"/>
                  <a:pt x="544147" y="176871"/>
                  <a:pt x="552450" y="161925"/>
                </a:cubicBezTo>
                <a:cubicBezTo>
                  <a:pt x="560160" y="148048"/>
                  <a:pt x="571798" y="136743"/>
                  <a:pt x="581025" y="123825"/>
                </a:cubicBezTo>
                <a:cubicBezTo>
                  <a:pt x="587679" y="114510"/>
                  <a:pt x="594395" y="105189"/>
                  <a:pt x="600075" y="95250"/>
                </a:cubicBezTo>
                <a:cubicBezTo>
                  <a:pt x="607120" y="82922"/>
                  <a:pt x="611820" y="69326"/>
                  <a:pt x="619125" y="57150"/>
                </a:cubicBezTo>
                <a:cubicBezTo>
                  <a:pt x="630905" y="37517"/>
                  <a:pt x="657225" y="0"/>
                  <a:pt x="657225" y="0"/>
                </a:cubicBezTo>
                <a:cubicBezTo>
                  <a:pt x="669925" y="3175"/>
                  <a:pt x="684224" y="2587"/>
                  <a:pt x="695325" y="9525"/>
                </a:cubicBezTo>
                <a:cubicBezTo>
                  <a:pt x="726348" y="28914"/>
                  <a:pt x="753122" y="77170"/>
                  <a:pt x="771525" y="104775"/>
                </a:cubicBezTo>
                <a:cubicBezTo>
                  <a:pt x="777875" y="114300"/>
                  <a:pt x="786955" y="122490"/>
                  <a:pt x="790575" y="133350"/>
                </a:cubicBezTo>
                <a:cubicBezTo>
                  <a:pt x="793750" y="142875"/>
                  <a:pt x="795610" y="152945"/>
                  <a:pt x="800100" y="161925"/>
                </a:cubicBezTo>
                <a:cubicBezTo>
                  <a:pt x="820651" y="203026"/>
                  <a:pt x="819098" y="175981"/>
                  <a:pt x="828675" y="219075"/>
                </a:cubicBezTo>
                <a:cubicBezTo>
                  <a:pt x="834528" y="245415"/>
                  <a:pt x="834860" y="279069"/>
                  <a:pt x="847725" y="304800"/>
                </a:cubicBezTo>
                <a:cubicBezTo>
                  <a:pt x="852845" y="315039"/>
                  <a:pt x="860425" y="323850"/>
                  <a:pt x="866775" y="333375"/>
                </a:cubicBezTo>
                <a:cubicBezTo>
                  <a:pt x="869950" y="349250"/>
                  <a:pt x="870616" y="365841"/>
                  <a:pt x="876300" y="381000"/>
                </a:cubicBezTo>
                <a:cubicBezTo>
                  <a:pt x="880320" y="391719"/>
                  <a:pt x="890230" y="399336"/>
                  <a:pt x="895350" y="409575"/>
                </a:cubicBezTo>
                <a:cubicBezTo>
                  <a:pt x="934785" y="488445"/>
                  <a:pt x="869330" y="384833"/>
                  <a:pt x="923925" y="466725"/>
                </a:cubicBezTo>
                <a:cubicBezTo>
                  <a:pt x="927100" y="479425"/>
                  <a:pt x="928415" y="492741"/>
                  <a:pt x="933450" y="504825"/>
                </a:cubicBezTo>
                <a:cubicBezTo>
                  <a:pt x="962099" y="573582"/>
                  <a:pt x="953281" y="562756"/>
                  <a:pt x="981075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1343025" y="5286375"/>
            <a:ext cx="591023" cy="495300"/>
          </a:xfrm>
          <a:custGeom>
            <a:avLst/>
            <a:gdLst>
              <a:gd name="connsiteX0" fmla="*/ 85725 w 591023"/>
              <a:gd name="connsiteY0" fmla="*/ 266700 h 495300"/>
              <a:gd name="connsiteX1" fmla="*/ 19050 w 591023"/>
              <a:gd name="connsiteY1" fmla="*/ 276225 h 495300"/>
              <a:gd name="connsiteX2" fmla="*/ 0 w 591023"/>
              <a:gd name="connsiteY2" fmla="*/ 333375 h 495300"/>
              <a:gd name="connsiteX3" fmla="*/ 9525 w 591023"/>
              <a:gd name="connsiteY3" fmla="*/ 428625 h 495300"/>
              <a:gd name="connsiteX4" fmla="*/ 38100 w 591023"/>
              <a:gd name="connsiteY4" fmla="*/ 438150 h 495300"/>
              <a:gd name="connsiteX5" fmla="*/ 66675 w 591023"/>
              <a:gd name="connsiteY5" fmla="*/ 457200 h 495300"/>
              <a:gd name="connsiteX6" fmla="*/ 161925 w 591023"/>
              <a:gd name="connsiteY6" fmla="*/ 476250 h 495300"/>
              <a:gd name="connsiteX7" fmla="*/ 238125 w 591023"/>
              <a:gd name="connsiteY7" fmla="*/ 495300 h 495300"/>
              <a:gd name="connsiteX8" fmla="*/ 476250 w 591023"/>
              <a:gd name="connsiteY8" fmla="*/ 485775 h 495300"/>
              <a:gd name="connsiteX9" fmla="*/ 504825 w 591023"/>
              <a:gd name="connsiteY9" fmla="*/ 476250 h 495300"/>
              <a:gd name="connsiteX10" fmla="*/ 533400 w 591023"/>
              <a:gd name="connsiteY10" fmla="*/ 447675 h 495300"/>
              <a:gd name="connsiteX11" fmla="*/ 561975 w 591023"/>
              <a:gd name="connsiteY11" fmla="*/ 428625 h 495300"/>
              <a:gd name="connsiteX12" fmla="*/ 571500 w 591023"/>
              <a:gd name="connsiteY12" fmla="*/ 400050 h 495300"/>
              <a:gd name="connsiteX13" fmla="*/ 590550 w 591023"/>
              <a:gd name="connsiteY13" fmla="*/ 371475 h 495300"/>
              <a:gd name="connsiteX14" fmla="*/ 581025 w 591023"/>
              <a:gd name="connsiteY14" fmla="*/ 285750 h 495300"/>
              <a:gd name="connsiteX15" fmla="*/ 571500 w 591023"/>
              <a:gd name="connsiteY15" fmla="*/ 257175 h 495300"/>
              <a:gd name="connsiteX16" fmla="*/ 542925 w 591023"/>
              <a:gd name="connsiteY16" fmla="*/ 247650 h 495300"/>
              <a:gd name="connsiteX17" fmla="*/ 476250 w 591023"/>
              <a:gd name="connsiteY17" fmla="*/ 228600 h 495300"/>
              <a:gd name="connsiteX18" fmla="*/ 152400 w 591023"/>
              <a:gd name="connsiteY18" fmla="*/ 238125 h 495300"/>
              <a:gd name="connsiteX19" fmla="*/ 180975 w 591023"/>
              <a:gd name="connsiteY19" fmla="*/ 228600 h 495300"/>
              <a:gd name="connsiteX20" fmla="*/ 238125 w 591023"/>
              <a:gd name="connsiteY20" fmla="*/ 190500 h 495300"/>
              <a:gd name="connsiteX21" fmla="*/ 285750 w 591023"/>
              <a:gd name="connsiteY21" fmla="*/ 133350 h 495300"/>
              <a:gd name="connsiteX22" fmla="*/ 276225 w 591023"/>
              <a:gd name="connsiteY22" fmla="*/ 57150 h 495300"/>
              <a:gd name="connsiteX23" fmla="*/ 238125 w 591023"/>
              <a:gd name="connsiteY23" fmla="*/ 0 h 495300"/>
              <a:gd name="connsiteX24" fmla="*/ 76200 w 591023"/>
              <a:gd name="connsiteY24" fmla="*/ 9525 h 495300"/>
              <a:gd name="connsiteX25" fmla="*/ 47625 w 591023"/>
              <a:gd name="connsiteY25" fmla="*/ 19050 h 495300"/>
              <a:gd name="connsiteX26" fmla="*/ 9525 w 591023"/>
              <a:gd name="connsiteY26" fmla="*/ 95250 h 495300"/>
              <a:gd name="connsiteX27" fmla="*/ 19050 w 591023"/>
              <a:gd name="connsiteY27" fmla="*/ 180975 h 495300"/>
              <a:gd name="connsiteX28" fmla="*/ 38100 w 591023"/>
              <a:gd name="connsiteY28" fmla="*/ 238125 h 495300"/>
              <a:gd name="connsiteX29" fmla="*/ 85725 w 591023"/>
              <a:gd name="connsiteY29" fmla="*/ 2667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023" h="495300">
                <a:moveTo>
                  <a:pt x="85725" y="266700"/>
                </a:moveTo>
                <a:cubicBezTo>
                  <a:pt x="82550" y="273050"/>
                  <a:pt x="36771" y="262442"/>
                  <a:pt x="19050" y="276225"/>
                </a:cubicBezTo>
                <a:cubicBezTo>
                  <a:pt x="3199" y="288553"/>
                  <a:pt x="0" y="333375"/>
                  <a:pt x="0" y="333375"/>
                </a:cubicBezTo>
                <a:cubicBezTo>
                  <a:pt x="3175" y="365125"/>
                  <a:pt x="-1379" y="398638"/>
                  <a:pt x="9525" y="428625"/>
                </a:cubicBezTo>
                <a:cubicBezTo>
                  <a:pt x="12956" y="438061"/>
                  <a:pt x="29120" y="433660"/>
                  <a:pt x="38100" y="438150"/>
                </a:cubicBezTo>
                <a:cubicBezTo>
                  <a:pt x="48339" y="443270"/>
                  <a:pt x="56153" y="452691"/>
                  <a:pt x="66675" y="457200"/>
                </a:cubicBezTo>
                <a:cubicBezTo>
                  <a:pt x="85296" y="465180"/>
                  <a:pt x="148241" y="473762"/>
                  <a:pt x="161925" y="476250"/>
                </a:cubicBezTo>
                <a:cubicBezTo>
                  <a:pt x="212499" y="485445"/>
                  <a:pt x="198468" y="482081"/>
                  <a:pt x="238125" y="495300"/>
                </a:cubicBezTo>
                <a:cubicBezTo>
                  <a:pt x="317500" y="492125"/>
                  <a:pt x="397013" y="491435"/>
                  <a:pt x="476250" y="485775"/>
                </a:cubicBezTo>
                <a:cubicBezTo>
                  <a:pt x="486265" y="485060"/>
                  <a:pt x="496471" y="481819"/>
                  <a:pt x="504825" y="476250"/>
                </a:cubicBezTo>
                <a:cubicBezTo>
                  <a:pt x="516033" y="468778"/>
                  <a:pt x="523052" y="456299"/>
                  <a:pt x="533400" y="447675"/>
                </a:cubicBezTo>
                <a:cubicBezTo>
                  <a:pt x="542194" y="440346"/>
                  <a:pt x="552450" y="434975"/>
                  <a:pt x="561975" y="428625"/>
                </a:cubicBezTo>
                <a:cubicBezTo>
                  <a:pt x="565150" y="419100"/>
                  <a:pt x="567010" y="409030"/>
                  <a:pt x="571500" y="400050"/>
                </a:cubicBezTo>
                <a:cubicBezTo>
                  <a:pt x="576620" y="389811"/>
                  <a:pt x="589599" y="382883"/>
                  <a:pt x="590550" y="371475"/>
                </a:cubicBezTo>
                <a:cubicBezTo>
                  <a:pt x="592938" y="342823"/>
                  <a:pt x="585752" y="314110"/>
                  <a:pt x="581025" y="285750"/>
                </a:cubicBezTo>
                <a:cubicBezTo>
                  <a:pt x="579374" y="275846"/>
                  <a:pt x="578600" y="264275"/>
                  <a:pt x="571500" y="257175"/>
                </a:cubicBezTo>
                <a:cubicBezTo>
                  <a:pt x="564400" y="250075"/>
                  <a:pt x="552542" y="250535"/>
                  <a:pt x="542925" y="247650"/>
                </a:cubicBezTo>
                <a:cubicBezTo>
                  <a:pt x="520785" y="241008"/>
                  <a:pt x="498475" y="234950"/>
                  <a:pt x="476250" y="228600"/>
                </a:cubicBezTo>
                <a:cubicBezTo>
                  <a:pt x="368300" y="231775"/>
                  <a:pt x="260397" y="238125"/>
                  <a:pt x="152400" y="238125"/>
                </a:cubicBezTo>
                <a:cubicBezTo>
                  <a:pt x="142360" y="238125"/>
                  <a:pt x="172198" y="233476"/>
                  <a:pt x="180975" y="228600"/>
                </a:cubicBezTo>
                <a:cubicBezTo>
                  <a:pt x="200989" y="217481"/>
                  <a:pt x="221936" y="206689"/>
                  <a:pt x="238125" y="190500"/>
                </a:cubicBezTo>
                <a:cubicBezTo>
                  <a:pt x="274795" y="153830"/>
                  <a:pt x="259228" y="173133"/>
                  <a:pt x="285750" y="133350"/>
                </a:cubicBezTo>
                <a:cubicBezTo>
                  <a:pt x="282575" y="107950"/>
                  <a:pt x="284834" y="81256"/>
                  <a:pt x="276225" y="57150"/>
                </a:cubicBezTo>
                <a:cubicBezTo>
                  <a:pt x="268524" y="35589"/>
                  <a:pt x="238125" y="0"/>
                  <a:pt x="238125" y="0"/>
                </a:cubicBezTo>
                <a:cubicBezTo>
                  <a:pt x="184150" y="3175"/>
                  <a:pt x="130000" y="4145"/>
                  <a:pt x="76200" y="9525"/>
                </a:cubicBezTo>
                <a:cubicBezTo>
                  <a:pt x="66210" y="10524"/>
                  <a:pt x="53789" y="11125"/>
                  <a:pt x="47625" y="19050"/>
                </a:cubicBezTo>
                <a:cubicBezTo>
                  <a:pt x="30190" y="41466"/>
                  <a:pt x="9525" y="95250"/>
                  <a:pt x="9525" y="95250"/>
                </a:cubicBezTo>
                <a:cubicBezTo>
                  <a:pt x="12700" y="123825"/>
                  <a:pt x="13411" y="152782"/>
                  <a:pt x="19050" y="180975"/>
                </a:cubicBezTo>
                <a:cubicBezTo>
                  <a:pt x="22988" y="200666"/>
                  <a:pt x="19050" y="231775"/>
                  <a:pt x="38100" y="238125"/>
                </a:cubicBezTo>
                <a:cubicBezTo>
                  <a:pt x="72699" y="249658"/>
                  <a:pt x="88900" y="260350"/>
                  <a:pt x="85725" y="26670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1209009" y="5391150"/>
            <a:ext cx="163974" cy="57150"/>
          </a:xfrm>
          <a:custGeom>
            <a:avLst/>
            <a:gdLst>
              <a:gd name="connsiteX0" fmla="*/ 162591 w 163974"/>
              <a:gd name="connsiteY0" fmla="*/ 0 h 57150"/>
              <a:gd name="connsiteX1" fmla="*/ 76866 w 163974"/>
              <a:gd name="connsiteY1" fmla="*/ 9525 h 57150"/>
              <a:gd name="connsiteX2" fmla="*/ 666 w 163974"/>
              <a:gd name="connsiteY2" fmla="*/ 28575 h 57150"/>
              <a:gd name="connsiteX3" fmla="*/ 67341 w 163974"/>
              <a:gd name="connsiteY3" fmla="*/ 38100 h 57150"/>
              <a:gd name="connsiteX4" fmla="*/ 162591 w 163974"/>
              <a:gd name="connsiteY4" fmla="*/ 47625 h 57150"/>
              <a:gd name="connsiteX5" fmla="*/ 162591 w 163974"/>
              <a:gd name="connsiteY5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74" h="57150">
                <a:moveTo>
                  <a:pt x="162591" y="0"/>
                </a:moveTo>
                <a:cubicBezTo>
                  <a:pt x="134016" y="3175"/>
                  <a:pt x="105179" y="4529"/>
                  <a:pt x="76866" y="9525"/>
                </a:cubicBezTo>
                <a:cubicBezTo>
                  <a:pt x="51083" y="14075"/>
                  <a:pt x="8945" y="3737"/>
                  <a:pt x="666" y="28575"/>
                </a:cubicBezTo>
                <a:cubicBezTo>
                  <a:pt x="-6434" y="49874"/>
                  <a:pt x="45044" y="35477"/>
                  <a:pt x="67341" y="38100"/>
                </a:cubicBezTo>
                <a:cubicBezTo>
                  <a:pt x="99031" y="41828"/>
                  <a:pt x="131302" y="41367"/>
                  <a:pt x="162591" y="47625"/>
                </a:cubicBezTo>
                <a:cubicBezTo>
                  <a:pt x="165704" y="48248"/>
                  <a:pt x="162591" y="53975"/>
                  <a:pt x="162591" y="57150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447800" y="53625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HW3</vt:lpstr>
      <vt:lpstr>功能</vt:lpstr>
      <vt:lpstr>分析-input</vt:lpstr>
      <vt:lpstr>分析-output</vt:lpstr>
      <vt:lpstr>分析-方法           KNN</vt:lpstr>
      <vt:lpstr>可視化 球位置</vt:lpstr>
      <vt:lpstr>可視化 平台位置</vt:lpstr>
      <vt:lpstr>秘笈分享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Student</dc:creator>
  <cp:lastModifiedBy>Student</cp:lastModifiedBy>
  <cp:revision>9</cp:revision>
  <dcterms:created xsi:type="dcterms:W3CDTF">2019-10-16T08:37:39Z</dcterms:created>
  <dcterms:modified xsi:type="dcterms:W3CDTF">2019-10-16T09:54:13Z</dcterms:modified>
</cp:coreProperties>
</file>