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601"/>
    <a:srgbClr val="52CA55"/>
    <a:srgbClr val="FF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4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36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7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1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9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1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6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F037-E4FF-4157-ACD5-B6648EBBA8FD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FB09-8EB9-4A78-8988-85E5742A5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994000" y="-53083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904693" y="3648119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0552010</a:t>
            </a:r>
            <a:r>
              <a:rPr lang="zh-TW" altLang="en-US" dirty="0" smtClean="0"/>
              <a:t>陳映吾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 44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683" y="45298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7355" y="287435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打完三關</a:t>
            </a:r>
            <a:endParaRPr lang="en-US" altLang="zh-TW" dirty="0" smtClean="0"/>
          </a:p>
          <a:p>
            <a:r>
              <a:rPr lang="zh-TW" altLang="en-US" dirty="0" smtClean="0"/>
              <a:t>球出始位</a:t>
            </a:r>
            <a:r>
              <a:rPr lang="zh-TW" altLang="en-US" dirty="0"/>
              <a:t>置</a:t>
            </a:r>
            <a:r>
              <a:rPr lang="zh-TW" altLang="en-US" dirty="0" smtClean="0"/>
              <a:t>隨機</a:t>
            </a:r>
            <a:endParaRPr lang="en-US" altLang="zh-TW" dirty="0" smtClean="0"/>
          </a:p>
          <a:p>
            <a:r>
              <a:rPr lang="en-US" altLang="zh-TW" dirty="0" smtClean="0"/>
              <a:t>FPS</a:t>
            </a:r>
            <a:r>
              <a:rPr lang="zh-TW" altLang="en-US" dirty="0" smtClean="0"/>
              <a:t>介於</a:t>
            </a:r>
            <a:r>
              <a:rPr lang="en-US" altLang="zh-TW" dirty="0" smtClean="0"/>
              <a:t>30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12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806" y="48084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4669" y="296762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球座標</a:t>
            </a:r>
            <a:endParaRPr lang="en-US" altLang="zh-TW" dirty="0" smtClean="0"/>
          </a:p>
          <a:p>
            <a:r>
              <a:rPr lang="zh-TW" altLang="en-US" dirty="0" smtClean="0"/>
              <a:t>平台座標</a:t>
            </a:r>
            <a:endParaRPr lang="en-US" altLang="zh-TW" dirty="0" smtClean="0"/>
          </a:p>
          <a:p>
            <a:r>
              <a:rPr lang="zh-TW" altLang="en-US" dirty="0" smtClean="0"/>
              <a:t>球移動向量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8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788" y="54016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933" y="33030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板子狀態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左、</a:t>
            </a:r>
            <a:r>
              <a:rPr lang="zh-TW" altLang="en-US" dirty="0"/>
              <a:t>右</a:t>
            </a:r>
            <a:r>
              <a:rPr lang="zh-TW" altLang="en-US" dirty="0" smtClean="0"/>
              <a:t>、不</a:t>
            </a:r>
            <a:r>
              <a:rPr lang="zh-TW" altLang="en-US" dirty="0"/>
              <a:t>動</a:t>
            </a:r>
          </a:p>
        </p:txBody>
      </p:sp>
    </p:spTree>
    <p:extLst>
      <p:ext uri="{BB962C8B-B14F-4D97-AF65-F5344CB8AC3E}">
        <p14:creationId xmlns:p14="http://schemas.microsoft.com/office/powerpoint/2010/main" val="35554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806" y="89967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KNN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005" y="332520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先通過球的向量來判斷球是否下降</a:t>
            </a:r>
            <a:endParaRPr lang="en-US" altLang="zh-TW" dirty="0" smtClean="0"/>
          </a:p>
          <a:p>
            <a:r>
              <a:rPr lang="zh-TW" altLang="en-US" dirty="0" smtClean="0"/>
              <a:t>其次判斷平台位於落點座標的左或右</a:t>
            </a:r>
            <a:endParaRPr lang="en-US" altLang="zh-TW" dirty="0" smtClean="0"/>
          </a:p>
          <a:p>
            <a:r>
              <a:rPr lang="zh-TW" altLang="en-US" dirty="0" smtClean="0"/>
              <a:t>將平台移動到目標</a:t>
            </a:r>
            <a:r>
              <a:rPr lang="zh-TW" altLang="en-US" dirty="0"/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4040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788" y="540167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球位</a:t>
            </a:r>
            <a:r>
              <a:rPr lang="zh-TW" altLang="en-US" dirty="0"/>
              <a:t>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933" y="33030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9" y="1253737"/>
            <a:ext cx="9123612" cy="46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1456235" y="2959331"/>
            <a:ext cx="689956" cy="1762298"/>
          </a:xfrm>
          <a:custGeom>
            <a:avLst/>
            <a:gdLst>
              <a:gd name="connsiteX0" fmla="*/ 141316 w 689956"/>
              <a:gd name="connsiteY0" fmla="*/ 1080654 h 1762298"/>
              <a:gd name="connsiteX1" fmla="*/ 91440 w 689956"/>
              <a:gd name="connsiteY1" fmla="*/ 1047403 h 1762298"/>
              <a:gd name="connsiteX2" fmla="*/ 58189 w 689956"/>
              <a:gd name="connsiteY2" fmla="*/ 964276 h 1762298"/>
              <a:gd name="connsiteX3" fmla="*/ 41563 w 689956"/>
              <a:gd name="connsiteY3" fmla="*/ 931025 h 1762298"/>
              <a:gd name="connsiteX4" fmla="*/ 33251 w 689956"/>
              <a:gd name="connsiteY4" fmla="*/ 889461 h 1762298"/>
              <a:gd name="connsiteX5" fmla="*/ 8312 w 689956"/>
              <a:gd name="connsiteY5" fmla="*/ 856210 h 1762298"/>
              <a:gd name="connsiteX6" fmla="*/ 0 w 689956"/>
              <a:gd name="connsiteY6" fmla="*/ 756458 h 1762298"/>
              <a:gd name="connsiteX7" fmla="*/ 33251 w 689956"/>
              <a:gd name="connsiteY7" fmla="*/ 399010 h 1762298"/>
              <a:gd name="connsiteX8" fmla="*/ 58189 w 689956"/>
              <a:gd name="connsiteY8" fmla="*/ 349134 h 1762298"/>
              <a:gd name="connsiteX9" fmla="*/ 116378 w 689956"/>
              <a:gd name="connsiteY9" fmla="*/ 249381 h 1762298"/>
              <a:gd name="connsiteX10" fmla="*/ 149629 w 689956"/>
              <a:gd name="connsiteY10" fmla="*/ 199505 h 1762298"/>
              <a:gd name="connsiteX11" fmla="*/ 174567 w 689956"/>
              <a:gd name="connsiteY11" fmla="*/ 133003 h 1762298"/>
              <a:gd name="connsiteX12" fmla="*/ 207818 w 689956"/>
              <a:gd name="connsiteY12" fmla="*/ 108065 h 1762298"/>
              <a:gd name="connsiteX13" fmla="*/ 241069 w 689956"/>
              <a:gd name="connsiteY13" fmla="*/ 58189 h 1762298"/>
              <a:gd name="connsiteX14" fmla="*/ 282632 w 689956"/>
              <a:gd name="connsiteY14" fmla="*/ 0 h 1762298"/>
              <a:gd name="connsiteX15" fmla="*/ 315883 w 689956"/>
              <a:gd name="connsiteY15" fmla="*/ 16625 h 1762298"/>
              <a:gd name="connsiteX16" fmla="*/ 332509 w 689956"/>
              <a:gd name="connsiteY16" fmla="*/ 83127 h 1762298"/>
              <a:gd name="connsiteX17" fmla="*/ 349134 w 689956"/>
              <a:gd name="connsiteY17" fmla="*/ 249381 h 1762298"/>
              <a:gd name="connsiteX18" fmla="*/ 365760 w 689956"/>
              <a:gd name="connsiteY18" fmla="*/ 382385 h 1762298"/>
              <a:gd name="connsiteX19" fmla="*/ 340822 w 689956"/>
              <a:gd name="connsiteY19" fmla="*/ 1113905 h 1762298"/>
              <a:gd name="connsiteX20" fmla="*/ 349134 w 689956"/>
              <a:gd name="connsiteY20" fmla="*/ 864523 h 1762298"/>
              <a:gd name="connsiteX21" fmla="*/ 399011 w 689956"/>
              <a:gd name="connsiteY21" fmla="*/ 789709 h 1762298"/>
              <a:gd name="connsiteX22" fmla="*/ 415636 w 689956"/>
              <a:gd name="connsiteY22" fmla="*/ 756458 h 1762298"/>
              <a:gd name="connsiteX23" fmla="*/ 490451 w 689956"/>
              <a:gd name="connsiteY23" fmla="*/ 714894 h 1762298"/>
              <a:gd name="connsiteX24" fmla="*/ 565265 w 689956"/>
              <a:gd name="connsiteY24" fmla="*/ 723207 h 1762298"/>
              <a:gd name="connsiteX25" fmla="*/ 615142 w 689956"/>
              <a:gd name="connsiteY25" fmla="*/ 773083 h 1762298"/>
              <a:gd name="connsiteX26" fmla="*/ 631767 w 689956"/>
              <a:gd name="connsiteY26" fmla="*/ 789709 h 1762298"/>
              <a:gd name="connsiteX27" fmla="*/ 648392 w 689956"/>
              <a:gd name="connsiteY27" fmla="*/ 822960 h 1762298"/>
              <a:gd name="connsiteX28" fmla="*/ 673331 w 689956"/>
              <a:gd name="connsiteY28" fmla="*/ 914400 h 1762298"/>
              <a:gd name="connsiteX29" fmla="*/ 689956 w 689956"/>
              <a:gd name="connsiteY29" fmla="*/ 955963 h 1762298"/>
              <a:gd name="connsiteX30" fmla="*/ 681643 w 689956"/>
              <a:gd name="connsiteY30" fmla="*/ 1163781 h 1762298"/>
              <a:gd name="connsiteX31" fmla="*/ 665018 w 689956"/>
              <a:gd name="connsiteY31" fmla="*/ 1197032 h 1762298"/>
              <a:gd name="connsiteX32" fmla="*/ 648392 w 689956"/>
              <a:gd name="connsiteY32" fmla="*/ 1221970 h 1762298"/>
              <a:gd name="connsiteX33" fmla="*/ 606829 w 689956"/>
              <a:gd name="connsiteY33" fmla="*/ 1255221 h 1762298"/>
              <a:gd name="connsiteX34" fmla="*/ 581891 w 689956"/>
              <a:gd name="connsiteY34" fmla="*/ 1263534 h 1762298"/>
              <a:gd name="connsiteX35" fmla="*/ 482138 w 689956"/>
              <a:gd name="connsiteY35" fmla="*/ 1271847 h 1762298"/>
              <a:gd name="connsiteX36" fmla="*/ 457200 w 689956"/>
              <a:gd name="connsiteY36" fmla="*/ 1280160 h 1762298"/>
              <a:gd name="connsiteX37" fmla="*/ 423949 w 689956"/>
              <a:gd name="connsiteY37" fmla="*/ 1271847 h 1762298"/>
              <a:gd name="connsiteX38" fmla="*/ 482138 w 689956"/>
              <a:gd name="connsiteY38" fmla="*/ 1288472 h 1762298"/>
              <a:gd name="connsiteX39" fmla="*/ 507076 w 689956"/>
              <a:gd name="connsiteY39" fmla="*/ 1305098 h 1762298"/>
              <a:gd name="connsiteX40" fmla="*/ 532014 w 689956"/>
              <a:gd name="connsiteY40" fmla="*/ 1330036 h 1762298"/>
              <a:gd name="connsiteX41" fmla="*/ 556952 w 689956"/>
              <a:gd name="connsiteY41" fmla="*/ 1338349 h 1762298"/>
              <a:gd name="connsiteX42" fmla="*/ 573578 w 689956"/>
              <a:gd name="connsiteY42" fmla="*/ 1354974 h 1762298"/>
              <a:gd name="connsiteX43" fmla="*/ 565265 w 689956"/>
              <a:gd name="connsiteY43" fmla="*/ 1438101 h 1762298"/>
              <a:gd name="connsiteX44" fmla="*/ 548640 w 689956"/>
              <a:gd name="connsiteY44" fmla="*/ 1463040 h 1762298"/>
              <a:gd name="connsiteX45" fmla="*/ 532014 w 689956"/>
              <a:gd name="connsiteY45" fmla="*/ 1479665 h 1762298"/>
              <a:gd name="connsiteX46" fmla="*/ 415636 w 689956"/>
              <a:gd name="connsiteY46" fmla="*/ 1471352 h 1762298"/>
              <a:gd name="connsiteX47" fmla="*/ 390698 w 689956"/>
              <a:gd name="connsiteY47" fmla="*/ 1454727 h 1762298"/>
              <a:gd name="connsiteX48" fmla="*/ 440574 w 689956"/>
              <a:gd name="connsiteY48" fmla="*/ 1463040 h 1762298"/>
              <a:gd name="connsiteX49" fmla="*/ 457200 w 689956"/>
              <a:gd name="connsiteY49" fmla="*/ 1487978 h 1762298"/>
              <a:gd name="connsiteX50" fmla="*/ 490451 w 689956"/>
              <a:gd name="connsiteY50" fmla="*/ 1512916 h 1762298"/>
              <a:gd name="connsiteX51" fmla="*/ 515389 w 689956"/>
              <a:gd name="connsiteY51" fmla="*/ 1571105 h 1762298"/>
              <a:gd name="connsiteX52" fmla="*/ 507076 w 689956"/>
              <a:gd name="connsiteY52" fmla="*/ 1637607 h 1762298"/>
              <a:gd name="connsiteX53" fmla="*/ 473825 w 689956"/>
              <a:gd name="connsiteY53" fmla="*/ 1654232 h 1762298"/>
              <a:gd name="connsiteX54" fmla="*/ 415636 w 689956"/>
              <a:gd name="connsiteY54" fmla="*/ 1695796 h 1762298"/>
              <a:gd name="connsiteX55" fmla="*/ 374072 w 689956"/>
              <a:gd name="connsiteY55" fmla="*/ 1737360 h 1762298"/>
              <a:gd name="connsiteX56" fmla="*/ 349134 w 689956"/>
              <a:gd name="connsiteY56" fmla="*/ 1762298 h 1762298"/>
              <a:gd name="connsiteX57" fmla="*/ 182880 w 689956"/>
              <a:gd name="connsiteY57" fmla="*/ 1753985 h 1762298"/>
              <a:gd name="connsiteX58" fmla="*/ 133003 w 689956"/>
              <a:gd name="connsiteY58" fmla="*/ 1720734 h 1762298"/>
              <a:gd name="connsiteX59" fmla="*/ 83127 w 689956"/>
              <a:gd name="connsiteY59" fmla="*/ 1679170 h 1762298"/>
              <a:gd name="connsiteX60" fmla="*/ 66502 w 689956"/>
              <a:gd name="connsiteY60" fmla="*/ 1571105 h 1762298"/>
              <a:gd name="connsiteX61" fmla="*/ 58189 w 689956"/>
              <a:gd name="connsiteY61" fmla="*/ 1512916 h 1762298"/>
              <a:gd name="connsiteX62" fmla="*/ 66502 w 689956"/>
              <a:gd name="connsiteY62" fmla="*/ 1346661 h 1762298"/>
              <a:gd name="connsiteX63" fmla="*/ 116378 w 689956"/>
              <a:gd name="connsiteY63" fmla="*/ 1238596 h 1762298"/>
              <a:gd name="connsiteX64" fmla="*/ 141316 w 689956"/>
              <a:gd name="connsiteY64" fmla="*/ 1180407 h 1762298"/>
              <a:gd name="connsiteX65" fmla="*/ 174567 w 689956"/>
              <a:gd name="connsiteY65" fmla="*/ 1122218 h 1762298"/>
              <a:gd name="connsiteX66" fmla="*/ 141316 w 689956"/>
              <a:gd name="connsiteY66" fmla="*/ 1080654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9956" h="1762298">
                <a:moveTo>
                  <a:pt x="141316" y="1080654"/>
                </a:moveTo>
                <a:cubicBezTo>
                  <a:pt x="127462" y="1068185"/>
                  <a:pt x="103054" y="1063662"/>
                  <a:pt x="91440" y="1047403"/>
                </a:cubicBezTo>
                <a:cubicBezTo>
                  <a:pt x="74094" y="1023118"/>
                  <a:pt x="71536" y="990969"/>
                  <a:pt x="58189" y="964276"/>
                </a:cubicBezTo>
                <a:lnTo>
                  <a:pt x="41563" y="931025"/>
                </a:lnTo>
                <a:cubicBezTo>
                  <a:pt x="38792" y="917170"/>
                  <a:pt x="38989" y="902372"/>
                  <a:pt x="33251" y="889461"/>
                </a:cubicBezTo>
                <a:cubicBezTo>
                  <a:pt x="27624" y="876800"/>
                  <a:pt x="11672" y="869651"/>
                  <a:pt x="8312" y="856210"/>
                </a:cubicBezTo>
                <a:cubicBezTo>
                  <a:pt x="220" y="823840"/>
                  <a:pt x="2771" y="789709"/>
                  <a:pt x="0" y="756458"/>
                </a:cubicBezTo>
                <a:cubicBezTo>
                  <a:pt x="11084" y="637309"/>
                  <a:pt x="16328" y="517471"/>
                  <a:pt x="33251" y="399010"/>
                </a:cubicBezTo>
                <a:cubicBezTo>
                  <a:pt x="35880" y="380609"/>
                  <a:pt x="50400" y="366011"/>
                  <a:pt x="58189" y="349134"/>
                </a:cubicBezTo>
                <a:cubicBezTo>
                  <a:pt x="105557" y="246503"/>
                  <a:pt x="56962" y="331078"/>
                  <a:pt x="116378" y="249381"/>
                </a:cubicBezTo>
                <a:cubicBezTo>
                  <a:pt x="128130" y="233221"/>
                  <a:pt x="140693" y="217377"/>
                  <a:pt x="149629" y="199505"/>
                </a:cubicBezTo>
                <a:cubicBezTo>
                  <a:pt x="160217" y="178330"/>
                  <a:pt x="161857" y="152976"/>
                  <a:pt x="174567" y="133003"/>
                </a:cubicBezTo>
                <a:cubicBezTo>
                  <a:pt x="182005" y="121314"/>
                  <a:pt x="198613" y="118420"/>
                  <a:pt x="207818" y="108065"/>
                </a:cubicBezTo>
                <a:cubicBezTo>
                  <a:pt x="221093" y="93131"/>
                  <a:pt x="229611" y="74558"/>
                  <a:pt x="241069" y="58189"/>
                </a:cubicBezTo>
                <a:cubicBezTo>
                  <a:pt x="313219" y="-44882"/>
                  <a:pt x="228600" y="81050"/>
                  <a:pt x="282632" y="0"/>
                </a:cubicBezTo>
                <a:cubicBezTo>
                  <a:pt x="293716" y="5542"/>
                  <a:pt x="309507" y="5999"/>
                  <a:pt x="315883" y="16625"/>
                </a:cubicBezTo>
                <a:cubicBezTo>
                  <a:pt x="327639" y="36218"/>
                  <a:pt x="328538" y="60625"/>
                  <a:pt x="332509" y="83127"/>
                </a:cubicBezTo>
                <a:cubicBezTo>
                  <a:pt x="337718" y="112646"/>
                  <a:pt x="346459" y="225305"/>
                  <a:pt x="349134" y="249381"/>
                </a:cubicBezTo>
                <a:cubicBezTo>
                  <a:pt x="354068" y="293787"/>
                  <a:pt x="360218" y="338050"/>
                  <a:pt x="365760" y="382385"/>
                </a:cubicBezTo>
                <a:cubicBezTo>
                  <a:pt x="363569" y="491950"/>
                  <a:pt x="358468" y="972743"/>
                  <a:pt x="340822" y="1113905"/>
                </a:cubicBezTo>
                <a:cubicBezTo>
                  <a:pt x="330505" y="1196436"/>
                  <a:pt x="339949" y="947188"/>
                  <a:pt x="349134" y="864523"/>
                </a:cubicBezTo>
                <a:cubicBezTo>
                  <a:pt x="352908" y="830552"/>
                  <a:pt x="377639" y="811080"/>
                  <a:pt x="399011" y="789709"/>
                </a:cubicBezTo>
                <a:cubicBezTo>
                  <a:pt x="404553" y="778625"/>
                  <a:pt x="406874" y="765220"/>
                  <a:pt x="415636" y="756458"/>
                </a:cubicBezTo>
                <a:cubicBezTo>
                  <a:pt x="426072" y="746022"/>
                  <a:pt x="474773" y="722733"/>
                  <a:pt x="490451" y="714894"/>
                </a:cubicBezTo>
                <a:cubicBezTo>
                  <a:pt x="515389" y="717665"/>
                  <a:pt x="542528" y="712596"/>
                  <a:pt x="565265" y="723207"/>
                </a:cubicBezTo>
                <a:cubicBezTo>
                  <a:pt x="586571" y="733150"/>
                  <a:pt x="598516" y="756457"/>
                  <a:pt x="615142" y="773083"/>
                </a:cubicBezTo>
                <a:cubicBezTo>
                  <a:pt x="620684" y="778625"/>
                  <a:pt x="628262" y="782699"/>
                  <a:pt x="631767" y="789709"/>
                </a:cubicBezTo>
                <a:cubicBezTo>
                  <a:pt x="637309" y="800793"/>
                  <a:pt x="644157" y="811314"/>
                  <a:pt x="648392" y="822960"/>
                </a:cubicBezTo>
                <a:cubicBezTo>
                  <a:pt x="702127" y="970732"/>
                  <a:pt x="640886" y="817065"/>
                  <a:pt x="673331" y="914400"/>
                </a:cubicBezTo>
                <a:cubicBezTo>
                  <a:pt x="678050" y="928556"/>
                  <a:pt x="684414" y="942109"/>
                  <a:pt x="689956" y="955963"/>
                </a:cubicBezTo>
                <a:cubicBezTo>
                  <a:pt x="687185" y="1025236"/>
                  <a:pt x="688777" y="1094821"/>
                  <a:pt x="681643" y="1163781"/>
                </a:cubicBezTo>
                <a:cubicBezTo>
                  <a:pt x="680368" y="1176107"/>
                  <a:pt x="671166" y="1186273"/>
                  <a:pt x="665018" y="1197032"/>
                </a:cubicBezTo>
                <a:cubicBezTo>
                  <a:pt x="660061" y="1205706"/>
                  <a:pt x="654633" y="1214169"/>
                  <a:pt x="648392" y="1221970"/>
                </a:cubicBezTo>
                <a:cubicBezTo>
                  <a:pt x="638081" y="1234859"/>
                  <a:pt x="621234" y="1248018"/>
                  <a:pt x="606829" y="1255221"/>
                </a:cubicBezTo>
                <a:cubicBezTo>
                  <a:pt x="598992" y="1259140"/>
                  <a:pt x="590576" y="1262376"/>
                  <a:pt x="581891" y="1263534"/>
                </a:cubicBezTo>
                <a:cubicBezTo>
                  <a:pt x="548817" y="1267944"/>
                  <a:pt x="515389" y="1269076"/>
                  <a:pt x="482138" y="1271847"/>
                </a:cubicBezTo>
                <a:cubicBezTo>
                  <a:pt x="473825" y="1274618"/>
                  <a:pt x="465962" y="1280160"/>
                  <a:pt x="457200" y="1280160"/>
                </a:cubicBezTo>
                <a:cubicBezTo>
                  <a:pt x="445775" y="1280160"/>
                  <a:pt x="413110" y="1268234"/>
                  <a:pt x="423949" y="1271847"/>
                </a:cubicBezTo>
                <a:cubicBezTo>
                  <a:pt x="443086" y="1278226"/>
                  <a:pt x="462742" y="1282930"/>
                  <a:pt x="482138" y="1288472"/>
                </a:cubicBezTo>
                <a:cubicBezTo>
                  <a:pt x="490451" y="1294014"/>
                  <a:pt x="499401" y="1298702"/>
                  <a:pt x="507076" y="1305098"/>
                </a:cubicBezTo>
                <a:cubicBezTo>
                  <a:pt x="516107" y="1312624"/>
                  <a:pt x="522233" y="1323515"/>
                  <a:pt x="532014" y="1330036"/>
                </a:cubicBezTo>
                <a:cubicBezTo>
                  <a:pt x="539305" y="1334897"/>
                  <a:pt x="548639" y="1335578"/>
                  <a:pt x="556952" y="1338349"/>
                </a:cubicBezTo>
                <a:cubicBezTo>
                  <a:pt x="562494" y="1343891"/>
                  <a:pt x="569546" y="1348254"/>
                  <a:pt x="573578" y="1354974"/>
                </a:cubicBezTo>
                <a:cubicBezTo>
                  <a:pt x="590988" y="1383989"/>
                  <a:pt x="578042" y="1406158"/>
                  <a:pt x="565265" y="1438101"/>
                </a:cubicBezTo>
                <a:cubicBezTo>
                  <a:pt x="561555" y="1447377"/>
                  <a:pt x="554881" y="1455238"/>
                  <a:pt x="548640" y="1463040"/>
                </a:cubicBezTo>
                <a:cubicBezTo>
                  <a:pt x="543744" y="1469160"/>
                  <a:pt x="537556" y="1474123"/>
                  <a:pt x="532014" y="1479665"/>
                </a:cubicBezTo>
                <a:cubicBezTo>
                  <a:pt x="493221" y="1476894"/>
                  <a:pt x="453936" y="1478111"/>
                  <a:pt x="415636" y="1471352"/>
                </a:cubicBezTo>
                <a:cubicBezTo>
                  <a:pt x="405797" y="1469616"/>
                  <a:pt x="381220" y="1457886"/>
                  <a:pt x="390698" y="1454727"/>
                </a:cubicBezTo>
                <a:cubicBezTo>
                  <a:pt x="406688" y="1449397"/>
                  <a:pt x="423949" y="1460269"/>
                  <a:pt x="440574" y="1463040"/>
                </a:cubicBezTo>
                <a:cubicBezTo>
                  <a:pt x="446116" y="1471353"/>
                  <a:pt x="450135" y="1480914"/>
                  <a:pt x="457200" y="1487978"/>
                </a:cubicBezTo>
                <a:cubicBezTo>
                  <a:pt x="466997" y="1497775"/>
                  <a:pt x="481435" y="1502397"/>
                  <a:pt x="490451" y="1512916"/>
                </a:cubicBezTo>
                <a:cubicBezTo>
                  <a:pt x="501655" y="1525988"/>
                  <a:pt x="509761" y="1554222"/>
                  <a:pt x="515389" y="1571105"/>
                </a:cubicBezTo>
                <a:cubicBezTo>
                  <a:pt x="512618" y="1593272"/>
                  <a:pt x="517067" y="1617626"/>
                  <a:pt x="507076" y="1637607"/>
                </a:cubicBezTo>
                <a:cubicBezTo>
                  <a:pt x="501534" y="1648691"/>
                  <a:pt x="484584" y="1648084"/>
                  <a:pt x="473825" y="1654232"/>
                </a:cubicBezTo>
                <a:cubicBezTo>
                  <a:pt x="461315" y="1661381"/>
                  <a:pt x="423660" y="1688664"/>
                  <a:pt x="415636" y="1695796"/>
                </a:cubicBezTo>
                <a:cubicBezTo>
                  <a:pt x="400992" y="1708813"/>
                  <a:pt x="387927" y="1723505"/>
                  <a:pt x="374072" y="1737360"/>
                </a:cubicBezTo>
                <a:lnTo>
                  <a:pt x="349134" y="1762298"/>
                </a:lnTo>
                <a:cubicBezTo>
                  <a:pt x="293716" y="1759527"/>
                  <a:pt x="237369" y="1764464"/>
                  <a:pt x="182880" y="1753985"/>
                </a:cubicBezTo>
                <a:cubicBezTo>
                  <a:pt x="163258" y="1750212"/>
                  <a:pt x="149629" y="1731818"/>
                  <a:pt x="133003" y="1720734"/>
                </a:cubicBezTo>
                <a:cubicBezTo>
                  <a:pt x="98283" y="1697588"/>
                  <a:pt x="115130" y="1711174"/>
                  <a:pt x="83127" y="1679170"/>
                </a:cubicBezTo>
                <a:cubicBezTo>
                  <a:pt x="65219" y="1625449"/>
                  <a:pt x="78191" y="1670467"/>
                  <a:pt x="66502" y="1571105"/>
                </a:cubicBezTo>
                <a:cubicBezTo>
                  <a:pt x="64213" y="1551646"/>
                  <a:pt x="60960" y="1532312"/>
                  <a:pt x="58189" y="1512916"/>
                </a:cubicBezTo>
                <a:cubicBezTo>
                  <a:pt x="60960" y="1457498"/>
                  <a:pt x="57380" y="1401394"/>
                  <a:pt x="66502" y="1346661"/>
                </a:cubicBezTo>
                <a:cubicBezTo>
                  <a:pt x="78856" y="1272535"/>
                  <a:pt x="91435" y="1282246"/>
                  <a:pt x="116378" y="1238596"/>
                </a:cubicBezTo>
                <a:cubicBezTo>
                  <a:pt x="147885" y="1183460"/>
                  <a:pt x="121332" y="1227034"/>
                  <a:pt x="141316" y="1180407"/>
                </a:cubicBezTo>
                <a:cubicBezTo>
                  <a:pt x="153972" y="1150878"/>
                  <a:pt x="157871" y="1147262"/>
                  <a:pt x="174567" y="1122218"/>
                </a:cubicBezTo>
                <a:cubicBezTo>
                  <a:pt x="165378" y="1057895"/>
                  <a:pt x="155170" y="1093123"/>
                  <a:pt x="141316" y="108065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8580" y="53841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可視化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平台位</a:t>
            </a:r>
            <a:r>
              <a:rPr lang="zh-TW" altLang="en-US" dirty="0"/>
              <a:t>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9933" y="33030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924436"/>
            <a:ext cx="8886414" cy="48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611086" y="-2887941"/>
            <a:ext cx="15689943" cy="5988594"/>
          </a:xfrm>
          <a:prstGeom prst="rect">
            <a:avLst/>
          </a:prstGeom>
          <a:solidFill>
            <a:srgbClr val="FF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-2801673" y="2277797"/>
            <a:ext cx="17635687" cy="5544457"/>
          </a:xfrm>
          <a:custGeom>
            <a:avLst/>
            <a:gdLst>
              <a:gd name="connsiteX0" fmla="*/ 697470 w 17635687"/>
              <a:gd name="connsiteY0" fmla="*/ 812800 h 5544457"/>
              <a:gd name="connsiteX1" fmla="*/ 726499 w 17635687"/>
              <a:gd name="connsiteY1" fmla="*/ 711200 h 5544457"/>
              <a:gd name="connsiteX2" fmla="*/ 741013 w 17635687"/>
              <a:gd name="connsiteY2" fmla="*/ 653143 h 5544457"/>
              <a:gd name="connsiteX3" fmla="*/ 799070 w 17635687"/>
              <a:gd name="connsiteY3" fmla="*/ 595086 h 5544457"/>
              <a:gd name="connsiteX4" fmla="*/ 813585 w 17635687"/>
              <a:gd name="connsiteY4" fmla="*/ 551543 h 5544457"/>
              <a:gd name="connsiteX5" fmla="*/ 857128 w 17635687"/>
              <a:gd name="connsiteY5" fmla="*/ 508000 h 5544457"/>
              <a:gd name="connsiteX6" fmla="*/ 886156 w 17635687"/>
              <a:gd name="connsiteY6" fmla="*/ 464457 h 5544457"/>
              <a:gd name="connsiteX7" fmla="*/ 929699 w 17635687"/>
              <a:gd name="connsiteY7" fmla="*/ 406400 h 5544457"/>
              <a:gd name="connsiteX8" fmla="*/ 1031299 w 17635687"/>
              <a:gd name="connsiteY8" fmla="*/ 377372 h 5544457"/>
              <a:gd name="connsiteX9" fmla="*/ 1103870 w 17635687"/>
              <a:gd name="connsiteY9" fmla="*/ 348343 h 5544457"/>
              <a:gd name="connsiteX10" fmla="*/ 1321585 w 17635687"/>
              <a:gd name="connsiteY10" fmla="*/ 362857 h 5544457"/>
              <a:gd name="connsiteX11" fmla="*/ 1365128 w 17635687"/>
              <a:gd name="connsiteY11" fmla="*/ 391886 h 5544457"/>
              <a:gd name="connsiteX12" fmla="*/ 1553813 w 17635687"/>
              <a:gd name="connsiteY12" fmla="*/ 508000 h 5544457"/>
              <a:gd name="connsiteX13" fmla="*/ 1655413 w 17635687"/>
              <a:gd name="connsiteY13" fmla="*/ 580572 h 5544457"/>
              <a:gd name="connsiteX14" fmla="*/ 1858613 w 17635687"/>
              <a:gd name="connsiteY14" fmla="*/ 624114 h 5544457"/>
              <a:gd name="connsiteX15" fmla="*/ 2294042 w 17635687"/>
              <a:gd name="connsiteY15" fmla="*/ 624114 h 5544457"/>
              <a:gd name="connsiteX16" fmla="*/ 2497242 w 17635687"/>
              <a:gd name="connsiteY16" fmla="*/ 609600 h 5544457"/>
              <a:gd name="connsiteX17" fmla="*/ 2584328 w 17635687"/>
              <a:gd name="connsiteY17" fmla="*/ 595086 h 5544457"/>
              <a:gd name="connsiteX18" fmla="*/ 2816556 w 17635687"/>
              <a:gd name="connsiteY18" fmla="*/ 537029 h 5544457"/>
              <a:gd name="connsiteX19" fmla="*/ 2961699 w 17635687"/>
              <a:gd name="connsiteY19" fmla="*/ 522514 h 5544457"/>
              <a:gd name="connsiteX20" fmla="*/ 3063299 w 17635687"/>
              <a:gd name="connsiteY20" fmla="*/ 464457 h 5544457"/>
              <a:gd name="connsiteX21" fmla="*/ 3150385 w 17635687"/>
              <a:gd name="connsiteY21" fmla="*/ 449943 h 5544457"/>
              <a:gd name="connsiteX22" fmla="*/ 3237470 w 17635687"/>
              <a:gd name="connsiteY22" fmla="*/ 420914 h 5544457"/>
              <a:gd name="connsiteX23" fmla="*/ 3353585 w 17635687"/>
              <a:gd name="connsiteY23" fmla="*/ 391886 h 5544457"/>
              <a:gd name="connsiteX24" fmla="*/ 3513242 w 17635687"/>
              <a:gd name="connsiteY24" fmla="*/ 406400 h 5544457"/>
              <a:gd name="connsiteX25" fmla="*/ 3556785 w 17635687"/>
              <a:gd name="connsiteY25" fmla="*/ 420914 h 5544457"/>
              <a:gd name="connsiteX26" fmla="*/ 3774499 w 17635687"/>
              <a:gd name="connsiteY26" fmla="*/ 449943 h 5544457"/>
              <a:gd name="connsiteX27" fmla="*/ 3905128 w 17635687"/>
              <a:gd name="connsiteY27" fmla="*/ 478972 h 5544457"/>
              <a:gd name="connsiteX28" fmla="*/ 4050270 w 17635687"/>
              <a:gd name="connsiteY28" fmla="*/ 493486 h 5544457"/>
              <a:gd name="connsiteX29" fmla="*/ 4834042 w 17635687"/>
              <a:gd name="connsiteY29" fmla="*/ 522514 h 5544457"/>
              <a:gd name="connsiteX30" fmla="*/ 5022728 w 17635687"/>
              <a:gd name="connsiteY30" fmla="*/ 580572 h 5544457"/>
              <a:gd name="connsiteX31" fmla="*/ 5138842 w 17635687"/>
              <a:gd name="connsiteY31" fmla="*/ 667657 h 5544457"/>
              <a:gd name="connsiteX32" fmla="*/ 5182385 w 17635687"/>
              <a:gd name="connsiteY32" fmla="*/ 696686 h 5544457"/>
              <a:gd name="connsiteX33" fmla="*/ 5240442 w 17635687"/>
              <a:gd name="connsiteY33" fmla="*/ 711200 h 5544457"/>
              <a:gd name="connsiteX34" fmla="*/ 5617813 w 17635687"/>
              <a:gd name="connsiteY34" fmla="*/ 682172 h 5544457"/>
              <a:gd name="connsiteX35" fmla="*/ 5908099 w 17635687"/>
              <a:gd name="connsiteY35" fmla="*/ 566057 h 5544457"/>
              <a:gd name="connsiteX36" fmla="*/ 6082270 w 17635687"/>
              <a:gd name="connsiteY36" fmla="*/ 522514 h 5544457"/>
              <a:gd name="connsiteX37" fmla="*/ 6358042 w 17635687"/>
              <a:gd name="connsiteY37" fmla="*/ 391886 h 5544457"/>
              <a:gd name="connsiteX38" fmla="*/ 6488670 w 17635687"/>
              <a:gd name="connsiteY38" fmla="*/ 348343 h 5544457"/>
              <a:gd name="connsiteX39" fmla="*/ 6619299 w 17635687"/>
              <a:gd name="connsiteY39" fmla="*/ 319314 h 5544457"/>
              <a:gd name="connsiteX40" fmla="*/ 6807985 w 17635687"/>
              <a:gd name="connsiteY40" fmla="*/ 246743 h 5544457"/>
              <a:gd name="connsiteX41" fmla="*/ 6909585 w 17635687"/>
              <a:gd name="connsiteY41" fmla="*/ 217714 h 5544457"/>
              <a:gd name="connsiteX42" fmla="*/ 7025699 w 17635687"/>
              <a:gd name="connsiteY42" fmla="*/ 159657 h 5544457"/>
              <a:gd name="connsiteX43" fmla="*/ 7112785 w 17635687"/>
              <a:gd name="connsiteY43" fmla="*/ 130629 h 5544457"/>
              <a:gd name="connsiteX44" fmla="*/ 7374042 w 17635687"/>
              <a:gd name="connsiteY44" fmla="*/ 43543 h 5544457"/>
              <a:gd name="connsiteX45" fmla="*/ 7475642 w 17635687"/>
              <a:gd name="connsiteY45" fmla="*/ 14514 h 5544457"/>
              <a:gd name="connsiteX46" fmla="*/ 7620785 w 17635687"/>
              <a:gd name="connsiteY46" fmla="*/ 0 h 5544457"/>
              <a:gd name="connsiteX47" fmla="*/ 8186842 w 17635687"/>
              <a:gd name="connsiteY47" fmla="*/ 29029 h 5544457"/>
              <a:gd name="connsiteX48" fmla="*/ 8317470 w 17635687"/>
              <a:gd name="connsiteY48" fmla="*/ 43543 h 5544457"/>
              <a:gd name="connsiteX49" fmla="*/ 8419070 w 17635687"/>
              <a:gd name="connsiteY49" fmla="*/ 72572 h 5544457"/>
              <a:gd name="connsiteX50" fmla="*/ 8477128 w 17635687"/>
              <a:gd name="connsiteY50" fmla="*/ 116114 h 5544457"/>
              <a:gd name="connsiteX51" fmla="*/ 8564213 w 17635687"/>
              <a:gd name="connsiteY51" fmla="*/ 174172 h 5544457"/>
              <a:gd name="connsiteX52" fmla="*/ 8651299 w 17635687"/>
              <a:gd name="connsiteY52" fmla="*/ 290286 h 5544457"/>
              <a:gd name="connsiteX53" fmla="*/ 8869013 w 17635687"/>
              <a:gd name="connsiteY53" fmla="*/ 449943 h 5544457"/>
              <a:gd name="connsiteX54" fmla="*/ 8970613 w 17635687"/>
              <a:gd name="connsiteY54" fmla="*/ 478972 h 5544457"/>
              <a:gd name="connsiteX55" fmla="*/ 9144785 w 17635687"/>
              <a:gd name="connsiteY55" fmla="*/ 449943 h 5544457"/>
              <a:gd name="connsiteX56" fmla="*/ 9260899 w 17635687"/>
              <a:gd name="connsiteY56" fmla="*/ 391886 h 5544457"/>
              <a:gd name="connsiteX57" fmla="*/ 9391528 w 17635687"/>
              <a:gd name="connsiteY57" fmla="*/ 333829 h 5544457"/>
              <a:gd name="connsiteX58" fmla="*/ 9623756 w 17635687"/>
              <a:gd name="connsiteY58" fmla="*/ 246743 h 5544457"/>
              <a:gd name="connsiteX59" fmla="*/ 9754385 w 17635687"/>
              <a:gd name="connsiteY59" fmla="*/ 174172 h 5544457"/>
              <a:gd name="connsiteX60" fmla="*/ 9841470 w 17635687"/>
              <a:gd name="connsiteY60" fmla="*/ 145143 h 5544457"/>
              <a:gd name="connsiteX61" fmla="*/ 9928556 w 17635687"/>
              <a:gd name="connsiteY61" fmla="*/ 101600 h 5544457"/>
              <a:gd name="connsiteX62" fmla="*/ 10073699 w 17635687"/>
              <a:gd name="connsiteY62" fmla="*/ 87086 h 5544457"/>
              <a:gd name="connsiteX63" fmla="*/ 10131756 w 17635687"/>
              <a:gd name="connsiteY63" fmla="*/ 72572 h 5544457"/>
              <a:gd name="connsiteX64" fmla="*/ 10262385 w 17635687"/>
              <a:gd name="connsiteY64" fmla="*/ 29029 h 5544457"/>
              <a:gd name="connsiteX65" fmla="*/ 11771870 w 17635687"/>
              <a:gd name="connsiteY65" fmla="*/ 43543 h 5544457"/>
              <a:gd name="connsiteX66" fmla="*/ 11873470 w 17635687"/>
              <a:gd name="connsiteY66" fmla="*/ 72572 h 5544457"/>
              <a:gd name="connsiteX67" fmla="*/ 11960556 w 17635687"/>
              <a:gd name="connsiteY67" fmla="*/ 130629 h 5544457"/>
              <a:gd name="connsiteX68" fmla="*/ 12120213 w 17635687"/>
              <a:gd name="connsiteY68" fmla="*/ 217714 h 5544457"/>
              <a:gd name="connsiteX69" fmla="*/ 12163756 w 17635687"/>
              <a:gd name="connsiteY69" fmla="*/ 246743 h 5544457"/>
              <a:gd name="connsiteX70" fmla="*/ 12700785 w 17635687"/>
              <a:gd name="connsiteY70" fmla="*/ 348343 h 5544457"/>
              <a:gd name="connsiteX71" fmla="*/ 12918499 w 17635687"/>
              <a:gd name="connsiteY71" fmla="*/ 377372 h 5544457"/>
              <a:gd name="connsiteX72" fmla="*/ 13528099 w 17635687"/>
              <a:gd name="connsiteY72" fmla="*/ 348343 h 5544457"/>
              <a:gd name="connsiteX73" fmla="*/ 13687756 w 17635687"/>
              <a:gd name="connsiteY73" fmla="*/ 290286 h 5544457"/>
              <a:gd name="connsiteX74" fmla="*/ 13818385 w 17635687"/>
              <a:gd name="connsiteY74" fmla="*/ 261257 h 5544457"/>
              <a:gd name="connsiteX75" fmla="*/ 13934499 w 17635687"/>
              <a:gd name="connsiteY75" fmla="*/ 232229 h 5544457"/>
              <a:gd name="connsiteX76" fmla="*/ 14181242 w 17635687"/>
              <a:gd name="connsiteY76" fmla="*/ 174172 h 5544457"/>
              <a:gd name="connsiteX77" fmla="*/ 14253813 w 17635687"/>
              <a:gd name="connsiteY77" fmla="*/ 130629 h 5544457"/>
              <a:gd name="connsiteX78" fmla="*/ 14326385 w 17635687"/>
              <a:gd name="connsiteY78" fmla="*/ 116114 h 5544457"/>
              <a:gd name="connsiteX79" fmla="*/ 14457013 w 17635687"/>
              <a:gd name="connsiteY79" fmla="*/ 72572 h 5544457"/>
              <a:gd name="connsiteX80" fmla="*/ 14776328 w 17635687"/>
              <a:gd name="connsiteY80" fmla="*/ 116114 h 5544457"/>
              <a:gd name="connsiteX81" fmla="*/ 14892442 w 17635687"/>
              <a:gd name="connsiteY81" fmla="*/ 232229 h 5544457"/>
              <a:gd name="connsiteX82" fmla="*/ 14994042 w 17635687"/>
              <a:gd name="connsiteY82" fmla="*/ 319314 h 5544457"/>
              <a:gd name="connsiteX83" fmla="*/ 15139185 w 17635687"/>
              <a:gd name="connsiteY83" fmla="*/ 508000 h 5544457"/>
              <a:gd name="connsiteX84" fmla="*/ 15182728 w 17635687"/>
              <a:gd name="connsiteY84" fmla="*/ 522514 h 5544457"/>
              <a:gd name="connsiteX85" fmla="*/ 15240785 w 17635687"/>
              <a:gd name="connsiteY85" fmla="*/ 566057 h 5544457"/>
              <a:gd name="connsiteX86" fmla="*/ 15284328 w 17635687"/>
              <a:gd name="connsiteY86" fmla="*/ 580572 h 5544457"/>
              <a:gd name="connsiteX87" fmla="*/ 15676213 w 17635687"/>
              <a:gd name="connsiteY87" fmla="*/ 566057 h 5544457"/>
              <a:gd name="connsiteX88" fmla="*/ 15806842 w 17635687"/>
              <a:gd name="connsiteY88" fmla="*/ 551543 h 5544457"/>
              <a:gd name="connsiteX89" fmla="*/ 15922956 w 17635687"/>
              <a:gd name="connsiteY89" fmla="*/ 537029 h 5544457"/>
              <a:gd name="connsiteX90" fmla="*/ 16068099 w 17635687"/>
              <a:gd name="connsiteY90" fmla="*/ 522514 h 5544457"/>
              <a:gd name="connsiteX91" fmla="*/ 16184213 w 17635687"/>
              <a:gd name="connsiteY91" fmla="*/ 493486 h 5544457"/>
              <a:gd name="connsiteX92" fmla="*/ 16430956 w 17635687"/>
              <a:gd name="connsiteY92" fmla="*/ 449943 h 5544457"/>
              <a:gd name="connsiteX93" fmla="*/ 16547070 w 17635687"/>
              <a:gd name="connsiteY93" fmla="*/ 391886 h 5544457"/>
              <a:gd name="connsiteX94" fmla="*/ 16692213 w 17635687"/>
              <a:gd name="connsiteY94" fmla="*/ 362857 h 5544457"/>
              <a:gd name="connsiteX95" fmla="*/ 16735756 w 17635687"/>
              <a:gd name="connsiteY95" fmla="*/ 333829 h 5544457"/>
              <a:gd name="connsiteX96" fmla="*/ 16866385 w 17635687"/>
              <a:gd name="connsiteY96" fmla="*/ 304800 h 5544457"/>
              <a:gd name="connsiteX97" fmla="*/ 16938956 w 17635687"/>
              <a:gd name="connsiteY97" fmla="*/ 275772 h 5544457"/>
              <a:gd name="connsiteX98" fmla="*/ 16982499 w 17635687"/>
              <a:gd name="connsiteY98" fmla="*/ 261257 h 5544457"/>
              <a:gd name="connsiteX99" fmla="*/ 17200213 w 17635687"/>
              <a:gd name="connsiteY99" fmla="*/ 290286 h 5544457"/>
              <a:gd name="connsiteX100" fmla="*/ 17287299 w 17635687"/>
              <a:gd name="connsiteY100" fmla="*/ 333829 h 5544457"/>
              <a:gd name="connsiteX101" fmla="*/ 17417928 w 17635687"/>
              <a:gd name="connsiteY101" fmla="*/ 435429 h 5544457"/>
              <a:gd name="connsiteX102" fmla="*/ 17475985 w 17635687"/>
              <a:gd name="connsiteY102" fmla="*/ 522514 h 5544457"/>
              <a:gd name="connsiteX103" fmla="*/ 17505013 w 17635687"/>
              <a:gd name="connsiteY103" fmla="*/ 638629 h 5544457"/>
              <a:gd name="connsiteX104" fmla="*/ 17577585 w 17635687"/>
              <a:gd name="connsiteY104" fmla="*/ 812800 h 5544457"/>
              <a:gd name="connsiteX105" fmla="*/ 17635642 w 17635687"/>
              <a:gd name="connsiteY105" fmla="*/ 1291772 h 5544457"/>
              <a:gd name="connsiteX106" fmla="*/ 17606613 w 17635687"/>
              <a:gd name="connsiteY106" fmla="*/ 2902857 h 5544457"/>
              <a:gd name="connsiteX107" fmla="*/ 17534042 w 17635687"/>
              <a:gd name="connsiteY107" fmla="*/ 3106057 h 5544457"/>
              <a:gd name="connsiteX108" fmla="*/ 17374385 w 17635687"/>
              <a:gd name="connsiteY108" fmla="*/ 3599543 h 5544457"/>
              <a:gd name="connsiteX109" fmla="*/ 17055070 w 17635687"/>
              <a:gd name="connsiteY109" fmla="*/ 4383314 h 5544457"/>
              <a:gd name="connsiteX110" fmla="*/ 16953470 w 17635687"/>
              <a:gd name="connsiteY110" fmla="*/ 4542972 h 5544457"/>
              <a:gd name="connsiteX111" fmla="*/ 16837356 w 17635687"/>
              <a:gd name="connsiteY111" fmla="*/ 4804229 h 5544457"/>
              <a:gd name="connsiteX112" fmla="*/ 16779299 w 17635687"/>
              <a:gd name="connsiteY112" fmla="*/ 4949372 h 5544457"/>
              <a:gd name="connsiteX113" fmla="*/ 16677699 w 17635687"/>
              <a:gd name="connsiteY113" fmla="*/ 5138057 h 5544457"/>
              <a:gd name="connsiteX114" fmla="*/ 16590613 w 17635687"/>
              <a:gd name="connsiteY114" fmla="*/ 5268686 h 5544457"/>
              <a:gd name="connsiteX115" fmla="*/ 16547070 w 17635687"/>
              <a:gd name="connsiteY115" fmla="*/ 5297714 h 5544457"/>
              <a:gd name="connsiteX116" fmla="*/ 16213242 w 17635687"/>
              <a:gd name="connsiteY116" fmla="*/ 5399314 h 5544457"/>
              <a:gd name="connsiteX117" fmla="*/ 13905470 w 17635687"/>
              <a:gd name="connsiteY117" fmla="*/ 5341257 h 5544457"/>
              <a:gd name="connsiteX118" fmla="*/ 12570156 w 17635687"/>
              <a:gd name="connsiteY118" fmla="*/ 5138057 h 5544457"/>
              <a:gd name="connsiteX119" fmla="*/ 10480099 w 17635687"/>
              <a:gd name="connsiteY119" fmla="*/ 5007429 h 5544457"/>
              <a:gd name="connsiteX120" fmla="*/ 8186842 w 17635687"/>
              <a:gd name="connsiteY120" fmla="*/ 4992914 h 5544457"/>
              <a:gd name="connsiteX121" fmla="*/ 8070728 w 17635687"/>
              <a:gd name="connsiteY121" fmla="*/ 5036457 h 5544457"/>
              <a:gd name="connsiteX122" fmla="*/ 7693356 w 17635687"/>
              <a:gd name="connsiteY122" fmla="*/ 5094514 h 5544457"/>
              <a:gd name="connsiteX123" fmla="*/ 6924099 w 17635687"/>
              <a:gd name="connsiteY123" fmla="*/ 5196114 h 5544457"/>
              <a:gd name="connsiteX124" fmla="*/ 6416099 w 17635687"/>
              <a:gd name="connsiteY124" fmla="*/ 5283200 h 5544457"/>
              <a:gd name="connsiteX125" fmla="*/ 5879070 w 17635687"/>
              <a:gd name="connsiteY125" fmla="*/ 5297714 h 5544457"/>
              <a:gd name="connsiteX126" fmla="*/ 5429128 w 17635687"/>
              <a:gd name="connsiteY126" fmla="*/ 5326743 h 5544457"/>
              <a:gd name="connsiteX127" fmla="*/ 4964670 w 17635687"/>
              <a:gd name="connsiteY127" fmla="*/ 5399314 h 5544457"/>
              <a:gd name="connsiteX128" fmla="*/ 3121356 w 17635687"/>
              <a:gd name="connsiteY128" fmla="*/ 5428343 h 5544457"/>
              <a:gd name="connsiteX129" fmla="*/ 2816556 w 17635687"/>
              <a:gd name="connsiteY129" fmla="*/ 5471886 h 5544457"/>
              <a:gd name="connsiteX130" fmla="*/ 2221470 w 17635687"/>
              <a:gd name="connsiteY130" fmla="*/ 5544457 h 5544457"/>
              <a:gd name="connsiteX131" fmla="*/ 1234499 w 17635687"/>
              <a:gd name="connsiteY131" fmla="*/ 5529943 h 5544457"/>
              <a:gd name="connsiteX132" fmla="*/ 1089356 w 17635687"/>
              <a:gd name="connsiteY132" fmla="*/ 5515429 h 5544457"/>
              <a:gd name="connsiteX133" fmla="*/ 857128 w 17635687"/>
              <a:gd name="connsiteY133" fmla="*/ 5442857 h 5544457"/>
              <a:gd name="connsiteX134" fmla="*/ 799070 w 17635687"/>
              <a:gd name="connsiteY134" fmla="*/ 5399314 h 5544457"/>
              <a:gd name="connsiteX135" fmla="*/ 726499 w 17635687"/>
              <a:gd name="connsiteY135" fmla="*/ 5370286 h 5544457"/>
              <a:gd name="connsiteX136" fmla="*/ 697470 w 17635687"/>
              <a:gd name="connsiteY136" fmla="*/ 5326743 h 5544457"/>
              <a:gd name="connsiteX137" fmla="*/ 624899 w 17635687"/>
              <a:gd name="connsiteY137" fmla="*/ 5297714 h 5544457"/>
              <a:gd name="connsiteX138" fmla="*/ 508785 w 17635687"/>
              <a:gd name="connsiteY138" fmla="*/ 5152572 h 5544457"/>
              <a:gd name="connsiteX139" fmla="*/ 145928 w 17635687"/>
              <a:gd name="connsiteY139" fmla="*/ 4528457 h 5544457"/>
              <a:gd name="connsiteX140" fmla="*/ 29813 w 17635687"/>
              <a:gd name="connsiteY140" fmla="*/ 4267200 h 5544457"/>
              <a:gd name="connsiteX141" fmla="*/ 15299 w 17635687"/>
              <a:gd name="connsiteY141" fmla="*/ 4151086 h 5544457"/>
              <a:gd name="connsiteX142" fmla="*/ 44328 w 17635687"/>
              <a:gd name="connsiteY142" fmla="*/ 3483429 h 5544457"/>
              <a:gd name="connsiteX143" fmla="*/ 262042 w 17635687"/>
              <a:gd name="connsiteY143" fmla="*/ 2989943 h 5544457"/>
              <a:gd name="connsiteX144" fmla="*/ 305585 w 17635687"/>
              <a:gd name="connsiteY144" fmla="*/ 2888343 h 5544457"/>
              <a:gd name="connsiteX145" fmla="*/ 421699 w 17635687"/>
              <a:gd name="connsiteY145" fmla="*/ 2699657 h 5544457"/>
              <a:gd name="connsiteX146" fmla="*/ 479756 w 17635687"/>
              <a:gd name="connsiteY146" fmla="*/ 2496457 h 5544457"/>
              <a:gd name="connsiteX147" fmla="*/ 508785 w 17635687"/>
              <a:gd name="connsiteY147" fmla="*/ 2409372 h 5544457"/>
              <a:gd name="connsiteX148" fmla="*/ 552328 w 17635687"/>
              <a:gd name="connsiteY148" fmla="*/ 2278743 h 5544457"/>
              <a:gd name="connsiteX149" fmla="*/ 581356 w 17635687"/>
              <a:gd name="connsiteY149" fmla="*/ 2090057 h 5544457"/>
              <a:gd name="connsiteX150" fmla="*/ 610385 w 17635687"/>
              <a:gd name="connsiteY150" fmla="*/ 2017486 h 5544457"/>
              <a:gd name="connsiteX151" fmla="*/ 639413 w 17635687"/>
              <a:gd name="connsiteY151" fmla="*/ 1915886 h 5544457"/>
              <a:gd name="connsiteX152" fmla="*/ 682956 w 17635687"/>
              <a:gd name="connsiteY152" fmla="*/ 1814286 h 5544457"/>
              <a:gd name="connsiteX153" fmla="*/ 711985 w 17635687"/>
              <a:gd name="connsiteY153" fmla="*/ 1625600 h 5544457"/>
              <a:gd name="connsiteX154" fmla="*/ 741013 w 17635687"/>
              <a:gd name="connsiteY154" fmla="*/ 1335314 h 5544457"/>
              <a:gd name="connsiteX155" fmla="*/ 755528 w 17635687"/>
              <a:gd name="connsiteY155" fmla="*/ 1001486 h 5544457"/>
              <a:gd name="connsiteX156" fmla="*/ 770042 w 17635687"/>
              <a:gd name="connsiteY156" fmla="*/ 957943 h 5544457"/>
              <a:gd name="connsiteX157" fmla="*/ 755528 w 17635687"/>
              <a:gd name="connsiteY157" fmla="*/ 696686 h 5544457"/>
              <a:gd name="connsiteX158" fmla="*/ 726499 w 17635687"/>
              <a:gd name="connsiteY158" fmla="*/ 740229 h 5544457"/>
              <a:gd name="connsiteX159" fmla="*/ 697470 w 17635687"/>
              <a:gd name="connsiteY159" fmla="*/ 81280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635687" h="5544457">
                <a:moveTo>
                  <a:pt x="697470" y="812800"/>
                </a:moveTo>
                <a:cubicBezTo>
                  <a:pt x="697470" y="807962"/>
                  <a:pt x="717231" y="745181"/>
                  <a:pt x="726499" y="711200"/>
                </a:cubicBezTo>
                <a:cubicBezTo>
                  <a:pt x="731748" y="691955"/>
                  <a:pt x="730441" y="670059"/>
                  <a:pt x="741013" y="653143"/>
                </a:cubicBezTo>
                <a:cubicBezTo>
                  <a:pt x="755518" y="629935"/>
                  <a:pt x="779718" y="614438"/>
                  <a:pt x="799070" y="595086"/>
                </a:cubicBezTo>
                <a:cubicBezTo>
                  <a:pt x="803908" y="580572"/>
                  <a:pt x="805098" y="564273"/>
                  <a:pt x="813585" y="551543"/>
                </a:cubicBezTo>
                <a:cubicBezTo>
                  <a:pt x="824971" y="534464"/>
                  <a:pt x="843987" y="523769"/>
                  <a:pt x="857128" y="508000"/>
                </a:cubicBezTo>
                <a:cubicBezTo>
                  <a:pt x="868295" y="494599"/>
                  <a:pt x="876017" y="478652"/>
                  <a:pt x="886156" y="464457"/>
                </a:cubicBezTo>
                <a:cubicBezTo>
                  <a:pt x="900216" y="444772"/>
                  <a:pt x="908956" y="418846"/>
                  <a:pt x="929699" y="406400"/>
                </a:cubicBezTo>
                <a:cubicBezTo>
                  <a:pt x="959902" y="388279"/>
                  <a:pt x="997885" y="388510"/>
                  <a:pt x="1031299" y="377372"/>
                </a:cubicBezTo>
                <a:cubicBezTo>
                  <a:pt x="1056016" y="369133"/>
                  <a:pt x="1079680" y="358019"/>
                  <a:pt x="1103870" y="348343"/>
                </a:cubicBezTo>
                <a:cubicBezTo>
                  <a:pt x="1176442" y="353181"/>
                  <a:pt x="1249842" y="350900"/>
                  <a:pt x="1321585" y="362857"/>
                </a:cubicBezTo>
                <a:cubicBezTo>
                  <a:pt x="1338792" y="365725"/>
                  <a:pt x="1351173" y="381419"/>
                  <a:pt x="1365128" y="391886"/>
                </a:cubicBezTo>
                <a:cubicBezTo>
                  <a:pt x="1519633" y="507766"/>
                  <a:pt x="1439300" y="479372"/>
                  <a:pt x="1553813" y="508000"/>
                </a:cubicBezTo>
                <a:cubicBezTo>
                  <a:pt x="1587680" y="532191"/>
                  <a:pt x="1617699" y="562972"/>
                  <a:pt x="1655413" y="580572"/>
                </a:cubicBezTo>
                <a:cubicBezTo>
                  <a:pt x="1695596" y="599324"/>
                  <a:pt x="1809245" y="615886"/>
                  <a:pt x="1858613" y="624114"/>
                </a:cubicBezTo>
                <a:cubicBezTo>
                  <a:pt x="2024701" y="679479"/>
                  <a:pt x="1899379" y="643366"/>
                  <a:pt x="2294042" y="624114"/>
                </a:cubicBezTo>
                <a:cubicBezTo>
                  <a:pt x="2361867" y="620805"/>
                  <a:pt x="2429509" y="614438"/>
                  <a:pt x="2497242" y="609600"/>
                </a:cubicBezTo>
                <a:cubicBezTo>
                  <a:pt x="2526271" y="604762"/>
                  <a:pt x="2555631" y="601608"/>
                  <a:pt x="2584328" y="595086"/>
                </a:cubicBezTo>
                <a:cubicBezTo>
                  <a:pt x="2662136" y="577403"/>
                  <a:pt x="2738200" y="552098"/>
                  <a:pt x="2816556" y="537029"/>
                </a:cubicBezTo>
                <a:cubicBezTo>
                  <a:pt x="2864303" y="527847"/>
                  <a:pt x="2913318" y="527352"/>
                  <a:pt x="2961699" y="522514"/>
                </a:cubicBezTo>
                <a:cubicBezTo>
                  <a:pt x="2995566" y="503162"/>
                  <a:pt x="3026893" y="478459"/>
                  <a:pt x="3063299" y="464457"/>
                </a:cubicBezTo>
                <a:cubicBezTo>
                  <a:pt x="3090767" y="453893"/>
                  <a:pt x="3121835" y="457081"/>
                  <a:pt x="3150385" y="449943"/>
                </a:cubicBezTo>
                <a:cubicBezTo>
                  <a:pt x="3180070" y="442522"/>
                  <a:pt x="3207950" y="428965"/>
                  <a:pt x="3237470" y="420914"/>
                </a:cubicBezTo>
                <a:cubicBezTo>
                  <a:pt x="3430158" y="368362"/>
                  <a:pt x="3221450" y="435930"/>
                  <a:pt x="3353585" y="391886"/>
                </a:cubicBezTo>
                <a:cubicBezTo>
                  <a:pt x="3406804" y="396724"/>
                  <a:pt x="3460341" y="398843"/>
                  <a:pt x="3513242" y="406400"/>
                </a:cubicBezTo>
                <a:cubicBezTo>
                  <a:pt x="3528388" y="408564"/>
                  <a:pt x="3541850" y="417595"/>
                  <a:pt x="3556785" y="420914"/>
                </a:cubicBezTo>
                <a:cubicBezTo>
                  <a:pt x="3621945" y="435394"/>
                  <a:pt x="3711595" y="442954"/>
                  <a:pt x="3774499" y="449943"/>
                </a:cubicBezTo>
                <a:cubicBezTo>
                  <a:pt x="3818042" y="459619"/>
                  <a:pt x="3861069" y="472015"/>
                  <a:pt x="3905128" y="478972"/>
                </a:cubicBezTo>
                <a:cubicBezTo>
                  <a:pt x="3953155" y="486555"/>
                  <a:pt x="4001701" y="491209"/>
                  <a:pt x="4050270" y="493486"/>
                </a:cubicBezTo>
                <a:lnTo>
                  <a:pt x="4834042" y="522514"/>
                </a:lnTo>
                <a:cubicBezTo>
                  <a:pt x="4910067" y="539409"/>
                  <a:pt x="4961507" y="539758"/>
                  <a:pt x="5022728" y="580572"/>
                </a:cubicBezTo>
                <a:cubicBezTo>
                  <a:pt x="5062983" y="607409"/>
                  <a:pt x="5098587" y="640820"/>
                  <a:pt x="5138842" y="667657"/>
                </a:cubicBezTo>
                <a:cubicBezTo>
                  <a:pt x="5153356" y="677333"/>
                  <a:pt x="5166351" y="689814"/>
                  <a:pt x="5182385" y="696686"/>
                </a:cubicBezTo>
                <a:cubicBezTo>
                  <a:pt x="5200720" y="704544"/>
                  <a:pt x="5221090" y="706362"/>
                  <a:pt x="5240442" y="711200"/>
                </a:cubicBezTo>
                <a:cubicBezTo>
                  <a:pt x="5366232" y="701524"/>
                  <a:pt x="5492919" y="700014"/>
                  <a:pt x="5617813" y="682172"/>
                </a:cubicBezTo>
                <a:cubicBezTo>
                  <a:pt x="5713320" y="668528"/>
                  <a:pt x="5822027" y="595995"/>
                  <a:pt x="5908099" y="566057"/>
                </a:cubicBezTo>
                <a:cubicBezTo>
                  <a:pt x="5964621" y="546397"/>
                  <a:pt x="6026462" y="544117"/>
                  <a:pt x="6082270" y="522514"/>
                </a:cubicBezTo>
                <a:cubicBezTo>
                  <a:pt x="6177126" y="485795"/>
                  <a:pt x="6261547" y="424051"/>
                  <a:pt x="6358042" y="391886"/>
                </a:cubicBezTo>
                <a:cubicBezTo>
                  <a:pt x="6401585" y="377372"/>
                  <a:pt x="6444446" y="360627"/>
                  <a:pt x="6488670" y="348343"/>
                </a:cubicBezTo>
                <a:cubicBezTo>
                  <a:pt x="6531648" y="336405"/>
                  <a:pt x="6576794" y="332838"/>
                  <a:pt x="6619299" y="319314"/>
                </a:cubicBezTo>
                <a:cubicBezTo>
                  <a:pt x="6683514" y="298882"/>
                  <a:pt x="6743191" y="265256"/>
                  <a:pt x="6807985" y="246743"/>
                </a:cubicBezTo>
                <a:cubicBezTo>
                  <a:pt x="6841852" y="237067"/>
                  <a:pt x="6876171" y="228852"/>
                  <a:pt x="6909585" y="217714"/>
                </a:cubicBezTo>
                <a:cubicBezTo>
                  <a:pt x="7139931" y="140932"/>
                  <a:pt x="6865685" y="230774"/>
                  <a:pt x="7025699" y="159657"/>
                </a:cubicBezTo>
                <a:cubicBezTo>
                  <a:pt x="7053661" y="147230"/>
                  <a:pt x="7084134" y="141373"/>
                  <a:pt x="7112785" y="130629"/>
                </a:cubicBezTo>
                <a:cubicBezTo>
                  <a:pt x="7370512" y="33982"/>
                  <a:pt x="7149538" y="103412"/>
                  <a:pt x="7374042" y="43543"/>
                </a:cubicBezTo>
                <a:cubicBezTo>
                  <a:pt x="7408075" y="34467"/>
                  <a:pt x="7440956" y="20635"/>
                  <a:pt x="7475642" y="14514"/>
                </a:cubicBezTo>
                <a:cubicBezTo>
                  <a:pt x="7523524" y="6064"/>
                  <a:pt x="7572404" y="4838"/>
                  <a:pt x="7620785" y="0"/>
                </a:cubicBezTo>
                <a:lnTo>
                  <a:pt x="8186842" y="29029"/>
                </a:lnTo>
                <a:cubicBezTo>
                  <a:pt x="8230567" y="31762"/>
                  <a:pt x="8274169" y="36881"/>
                  <a:pt x="8317470" y="43543"/>
                </a:cubicBezTo>
                <a:cubicBezTo>
                  <a:pt x="8351325" y="48751"/>
                  <a:pt x="8386550" y="61731"/>
                  <a:pt x="8419070" y="72572"/>
                </a:cubicBezTo>
                <a:cubicBezTo>
                  <a:pt x="8438423" y="87086"/>
                  <a:pt x="8457310" y="102242"/>
                  <a:pt x="8477128" y="116114"/>
                </a:cubicBezTo>
                <a:cubicBezTo>
                  <a:pt x="8505709" y="136121"/>
                  <a:pt x="8536674" y="152753"/>
                  <a:pt x="8564213" y="174172"/>
                </a:cubicBezTo>
                <a:cubicBezTo>
                  <a:pt x="8682319" y="266033"/>
                  <a:pt x="8522133" y="161120"/>
                  <a:pt x="8651299" y="290286"/>
                </a:cubicBezTo>
                <a:cubicBezTo>
                  <a:pt x="8651608" y="290595"/>
                  <a:pt x="8835867" y="438895"/>
                  <a:pt x="8869013" y="449943"/>
                </a:cubicBezTo>
                <a:cubicBezTo>
                  <a:pt x="8931480" y="470765"/>
                  <a:pt x="8897713" y="460746"/>
                  <a:pt x="8970613" y="478972"/>
                </a:cubicBezTo>
                <a:cubicBezTo>
                  <a:pt x="9028670" y="469296"/>
                  <a:pt x="9088409" y="466856"/>
                  <a:pt x="9144785" y="449943"/>
                </a:cubicBezTo>
                <a:cubicBezTo>
                  <a:pt x="9186233" y="437509"/>
                  <a:pt x="9221745" y="410312"/>
                  <a:pt x="9260899" y="391886"/>
                </a:cubicBezTo>
                <a:cubicBezTo>
                  <a:pt x="9304013" y="371597"/>
                  <a:pt x="9347118" y="351100"/>
                  <a:pt x="9391528" y="333829"/>
                </a:cubicBezTo>
                <a:cubicBezTo>
                  <a:pt x="9524761" y="282016"/>
                  <a:pt x="9505939" y="305651"/>
                  <a:pt x="9623756" y="246743"/>
                </a:cubicBezTo>
                <a:cubicBezTo>
                  <a:pt x="9668309" y="224467"/>
                  <a:pt x="9709247" y="195236"/>
                  <a:pt x="9754385" y="174172"/>
                </a:cubicBezTo>
                <a:cubicBezTo>
                  <a:pt x="9782113" y="161232"/>
                  <a:pt x="9813225" y="156912"/>
                  <a:pt x="9841470" y="145143"/>
                </a:cubicBezTo>
                <a:cubicBezTo>
                  <a:pt x="9871428" y="132660"/>
                  <a:pt x="9897070" y="109471"/>
                  <a:pt x="9928556" y="101600"/>
                </a:cubicBezTo>
                <a:cubicBezTo>
                  <a:pt x="9975727" y="89807"/>
                  <a:pt x="10025318" y="91924"/>
                  <a:pt x="10073699" y="87086"/>
                </a:cubicBezTo>
                <a:cubicBezTo>
                  <a:pt x="10093051" y="82248"/>
                  <a:pt x="10112832" y="78880"/>
                  <a:pt x="10131756" y="72572"/>
                </a:cubicBezTo>
                <a:cubicBezTo>
                  <a:pt x="10295723" y="17916"/>
                  <a:pt x="10123257" y="63810"/>
                  <a:pt x="10262385" y="29029"/>
                </a:cubicBezTo>
                <a:lnTo>
                  <a:pt x="11771870" y="43543"/>
                </a:lnTo>
                <a:cubicBezTo>
                  <a:pt x="11779650" y="43687"/>
                  <a:pt x="11860948" y="65615"/>
                  <a:pt x="11873470" y="72572"/>
                </a:cubicBezTo>
                <a:cubicBezTo>
                  <a:pt x="11903968" y="89515"/>
                  <a:pt x="11929351" y="115027"/>
                  <a:pt x="11960556" y="130629"/>
                </a:cubicBezTo>
                <a:cubicBezTo>
                  <a:pt x="12034422" y="167561"/>
                  <a:pt x="12034223" y="166120"/>
                  <a:pt x="12120213" y="217714"/>
                </a:cubicBezTo>
                <a:cubicBezTo>
                  <a:pt x="12135171" y="226689"/>
                  <a:pt x="12147654" y="240034"/>
                  <a:pt x="12163756" y="246743"/>
                </a:cubicBezTo>
                <a:cubicBezTo>
                  <a:pt x="12344936" y="322235"/>
                  <a:pt x="12485280" y="317557"/>
                  <a:pt x="12700785" y="348343"/>
                </a:cubicBezTo>
                <a:cubicBezTo>
                  <a:pt x="12840983" y="368371"/>
                  <a:pt x="12768456" y="358616"/>
                  <a:pt x="12918499" y="377372"/>
                </a:cubicBezTo>
                <a:cubicBezTo>
                  <a:pt x="13121699" y="367696"/>
                  <a:pt x="13325960" y="371227"/>
                  <a:pt x="13528099" y="348343"/>
                </a:cubicBezTo>
                <a:cubicBezTo>
                  <a:pt x="13584368" y="341973"/>
                  <a:pt x="13633516" y="306558"/>
                  <a:pt x="13687756" y="290286"/>
                </a:cubicBezTo>
                <a:cubicBezTo>
                  <a:pt x="13730480" y="277469"/>
                  <a:pt x="13774966" y="271473"/>
                  <a:pt x="13818385" y="261257"/>
                </a:cubicBezTo>
                <a:cubicBezTo>
                  <a:pt x="13857220" y="252119"/>
                  <a:pt x="13895664" y="241367"/>
                  <a:pt x="13934499" y="232229"/>
                </a:cubicBezTo>
                <a:cubicBezTo>
                  <a:pt x="14254806" y="156863"/>
                  <a:pt x="13887037" y="247722"/>
                  <a:pt x="14181242" y="174172"/>
                </a:cubicBezTo>
                <a:cubicBezTo>
                  <a:pt x="14205432" y="159658"/>
                  <a:pt x="14227620" y="141106"/>
                  <a:pt x="14253813" y="130629"/>
                </a:cubicBezTo>
                <a:cubicBezTo>
                  <a:pt x="14276718" y="121467"/>
                  <a:pt x="14302303" y="121466"/>
                  <a:pt x="14326385" y="116114"/>
                </a:cubicBezTo>
                <a:cubicBezTo>
                  <a:pt x="14396700" y="100488"/>
                  <a:pt x="14382924" y="102207"/>
                  <a:pt x="14457013" y="72572"/>
                </a:cubicBezTo>
                <a:cubicBezTo>
                  <a:pt x="14563451" y="87086"/>
                  <a:pt x="14675471" y="79133"/>
                  <a:pt x="14776328" y="116114"/>
                </a:cubicBezTo>
                <a:cubicBezTo>
                  <a:pt x="14827719" y="134957"/>
                  <a:pt x="14850883" y="196607"/>
                  <a:pt x="14892442" y="232229"/>
                </a:cubicBezTo>
                <a:cubicBezTo>
                  <a:pt x="14926309" y="261257"/>
                  <a:pt x="14963901" y="286433"/>
                  <a:pt x="14994042" y="319314"/>
                </a:cubicBezTo>
                <a:cubicBezTo>
                  <a:pt x="15126437" y="463745"/>
                  <a:pt x="14965985" y="354045"/>
                  <a:pt x="15139185" y="508000"/>
                </a:cubicBezTo>
                <a:cubicBezTo>
                  <a:pt x="15150620" y="518164"/>
                  <a:pt x="15168214" y="517676"/>
                  <a:pt x="15182728" y="522514"/>
                </a:cubicBezTo>
                <a:cubicBezTo>
                  <a:pt x="15202080" y="537028"/>
                  <a:pt x="15219782" y="554055"/>
                  <a:pt x="15240785" y="566057"/>
                </a:cubicBezTo>
                <a:cubicBezTo>
                  <a:pt x="15254069" y="573648"/>
                  <a:pt x="15269028" y="580572"/>
                  <a:pt x="15284328" y="580572"/>
                </a:cubicBezTo>
                <a:cubicBezTo>
                  <a:pt x="15415046" y="580572"/>
                  <a:pt x="15545585" y="570895"/>
                  <a:pt x="15676213" y="566057"/>
                </a:cubicBezTo>
                <a:lnTo>
                  <a:pt x="15806842" y="551543"/>
                </a:lnTo>
                <a:lnTo>
                  <a:pt x="15922956" y="537029"/>
                </a:lnTo>
                <a:cubicBezTo>
                  <a:pt x="15971281" y="531659"/>
                  <a:pt x="16019718" y="527352"/>
                  <a:pt x="16068099" y="522514"/>
                </a:cubicBezTo>
                <a:cubicBezTo>
                  <a:pt x="16106804" y="512838"/>
                  <a:pt x="16144924" y="500419"/>
                  <a:pt x="16184213" y="493486"/>
                </a:cubicBezTo>
                <a:cubicBezTo>
                  <a:pt x="16300886" y="472897"/>
                  <a:pt x="16321157" y="491118"/>
                  <a:pt x="16430956" y="449943"/>
                </a:cubicBezTo>
                <a:cubicBezTo>
                  <a:pt x="16471474" y="434749"/>
                  <a:pt x="16507126" y="408529"/>
                  <a:pt x="16547070" y="391886"/>
                </a:cubicBezTo>
                <a:cubicBezTo>
                  <a:pt x="16575935" y="379859"/>
                  <a:pt x="16670638" y="366453"/>
                  <a:pt x="16692213" y="362857"/>
                </a:cubicBezTo>
                <a:cubicBezTo>
                  <a:pt x="16706727" y="353181"/>
                  <a:pt x="16720154" y="341630"/>
                  <a:pt x="16735756" y="333829"/>
                </a:cubicBezTo>
                <a:cubicBezTo>
                  <a:pt x="16771491" y="315962"/>
                  <a:pt x="16832930" y="310376"/>
                  <a:pt x="16866385" y="304800"/>
                </a:cubicBezTo>
                <a:cubicBezTo>
                  <a:pt x="16890575" y="295124"/>
                  <a:pt x="16914561" y="284920"/>
                  <a:pt x="16938956" y="275772"/>
                </a:cubicBezTo>
                <a:cubicBezTo>
                  <a:pt x="16953281" y="270400"/>
                  <a:pt x="16967223" y="260408"/>
                  <a:pt x="16982499" y="261257"/>
                </a:cubicBezTo>
                <a:cubicBezTo>
                  <a:pt x="17055600" y="265318"/>
                  <a:pt x="17127642" y="280610"/>
                  <a:pt x="17200213" y="290286"/>
                </a:cubicBezTo>
                <a:cubicBezTo>
                  <a:pt x="17229242" y="304800"/>
                  <a:pt x="17260295" y="315826"/>
                  <a:pt x="17287299" y="333829"/>
                </a:cubicBezTo>
                <a:cubicBezTo>
                  <a:pt x="17333197" y="364428"/>
                  <a:pt x="17417928" y="435429"/>
                  <a:pt x="17417928" y="435429"/>
                </a:cubicBezTo>
                <a:cubicBezTo>
                  <a:pt x="17437280" y="464457"/>
                  <a:pt x="17459042" y="492017"/>
                  <a:pt x="17475985" y="522514"/>
                </a:cubicBezTo>
                <a:cubicBezTo>
                  <a:pt x="17495161" y="557031"/>
                  <a:pt x="17492561" y="603347"/>
                  <a:pt x="17505013" y="638629"/>
                </a:cubicBezTo>
                <a:cubicBezTo>
                  <a:pt x="17525946" y="697939"/>
                  <a:pt x="17553394" y="754743"/>
                  <a:pt x="17577585" y="812800"/>
                </a:cubicBezTo>
                <a:cubicBezTo>
                  <a:pt x="17606651" y="987198"/>
                  <a:pt x="17637032" y="1116626"/>
                  <a:pt x="17635642" y="1291772"/>
                </a:cubicBezTo>
                <a:cubicBezTo>
                  <a:pt x="17631379" y="1828871"/>
                  <a:pt x="17636644" y="2366582"/>
                  <a:pt x="17606613" y="2902857"/>
                </a:cubicBezTo>
                <a:cubicBezTo>
                  <a:pt x="17602592" y="2974668"/>
                  <a:pt x="17556786" y="3037824"/>
                  <a:pt x="17534042" y="3106057"/>
                </a:cubicBezTo>
                <a:cubicBezTo>
                  <a:pt x="17479370" y="3270075"/>
                  <a:pt x="17430663" y="3436069"/>
                  <a:pt x="17374385" y="3599543"/>
                </a:cubicBezTo>
                <a:cubicBezTo>
                  <a:pt x="17323942" y="3746067"/>
                  <a:pt x="17137688" y="4253485"/>
                  <a:pt x="17055070" y="4383314"/>
                </a:cubicBezTo>
                <a:cubicBezTo>
                  <a:pt x="17021203" y="4436533"/>
                  <a:pt x="16982451" y="4486942"/>
                  <a:pt x="16953470" y="4542972"/>
                </a:cubicBezTo>
                <a:cubicBezTo>
                  <a:pt x="16909687" y="4627619"/>
                  <a:pt x="16867492" y="4713820"/>
                  <a:pt x="16837356" y="4804229"/>
                </a:cubicBezTo>
                <a:cubicBezTo>
                  <a:pt x="16818051" y="4862146"/>
                  <a:pt x="16812347" y="4883277"/>
                  <a:pt x="16779299" y="4949372"/>
                </a:cubicBezTo>
                <a:cubicBezTo>
                  <a:pt x="16747353" y="5013264"/>
                  <a:pt x="16712390" y="5075613"/>
                  <a:pt x="16677699" y="5138057"/>
                </a:cubicBezTo>
                <a:cubicBezTo>
                  <a:pt x="16660424" y="5169152"/>
                  <a:pt x="16617886" y="5241413"/>
                  <a:pt x="16590613" y="5268686"/>
                </a:cubicBezTo>
                <a:cubicBezTo>
                  <a:pt x="16578278" y="5281021"/>
                  <a:pt x="16563200" y="5291072"/>
                  <a:pt x="16547070" y="5297714"/>
                </a:cubicBezTo>
                <a:cubicBezTo>
                  <a:pt x="16372522" y="5369587"/>
                  <a:pt x="16370261" y="5364421"/>
                  <a:pt x="16213242" y="5399314"/>
                </a:cubicBezTo>
                <a:cubicBezTo>
                  <a:pt x="15443985" y="5379962"/>
                  <a:pt x="14673000" y="5396299"/>
                  <a:pt x="13905470" y="5341257"/>
                </a:cubicBezTo>
                <a:cubicBezTo>
                  <a:pt x="13456394" y="5309052"/>
                  <a:pt x="13016219" y="5199161"/>
                  <a:pt x="12570156" y="5138057"/>
                </a:cubicBezTo>
                <a:cubicBezTo>
                  <a:pt x="11657134" y="5012986"/>
                  <a:pt x="11545662" y="5042948"/>
                  <a:pt x="10480099" y="5007429"/>
                </a:cubicBezTo>
                <a:cubicBezTo>
                  <a:pt x="9433984" y="4900135"/>
                  <a:pt x="9821727" y="4915676"/>
                  <a:pt x="8186842" y="4992914"/>
                </a:cubicBezTo>
                <a:cubicBezTo>
                  <a:pt x="8145551" y="4994865"/>
                  <a:pt x="8111215" y="5028121"/>
                  <a:pt x="8070728" y="5036457"/>
                </a:cubicBezTo>
                <a:cubicBezTo>
                  <a:pt x="7946072" y="5062121"/>
                  <a:pt x="7819644" y="5078728"/>
                  <a:pt x="7693356" y="5094514"/>
                </a:cubicBezTo>
                <a:lnTo>
                  <a:pt x="6924099" y="5196114"/>
                </a:lnTo>
                <a:cubicBezTo>
                  <a:pt x="6754355" y="5222637"/>
                  <a:pt x="6587096" y="5266575"/>
                  <a:pt x="6416099" y="5283200"/>
                </a:cubicBezTo>
                <a:cubicBezTo>
                  <a:pt x="6237864" y="5300528"/>
                  <a:pt x="6058080" y="5292876"/>
                  <a:pt x="5879070" y="5297714"/>
                </a:cubicBezTo>
                <a:cubicBezTo>
                  <a:pt x="5729089" y="5307390"/>
                  <a:pt x="5578501" y="5310146"/>
                  <a:pt x="5429128" y="5326743"/>
                </a:cubicBezTo>
                <a:cubicBezTo>
                  <a:pt x="5273389" y="5344047"/>
                  <a:pt x="5121216" y="5392422"/>
                  <a:pt x="4964670" y="5399314"/>
                </a:cubicBezTo>
                <a:cubicBezTo>
                  <a:pt x="4350750" y="5426342"/>
                  <a:pt x="3735794" y="5418667"/>
                  <a:pt x="3121356" y="5428343"/>
                </a:cubicBezTo>
                <a:cubicBezTo>
                  <a:pt x="2855128" y="5494901"/>
                  <a:pt x="3185610" y="5419164"/>
                  <a:pt x="2816556" y="5471886"/>
                </a:cubicBezTo>
                <a:cubicBezTo>
                  <a:pt x="2179226" y="5562933"/>
                  <a:pt x="3177059" y="5470952"/>
                  <a:pt x="2221470" y="5544457"/>
                </a:cubicBezTo>
                <a:lnTo>
                  <a:pt x="1234499" y="5529943"/>
                </a:lnTo>
                <a:cubicBezTo>
                  <a:pt x="1185893" y="5528697"/>
                  <a:pt x="1136527" y="5527222"/>
                  <a:pt x="1089356" y="5515429"/>
                </a:cubicBezTo>
                <a:cubicBezTo>
                  <a:pt x="606406" y="5394692"/>
                  <a:pt x="1170962" y="5495166"/>
                  <a:pt x="857128" y="5442857"/>
                </a:cubicBezTo>
                <a:cubicBezTo>
                  <a:pt x="837775" y="5428343"/>
                  <a:pt x="820217" y="5411062"/>
                  <a:pt x="799070" y="5399314"/>
                </a:cubicBezTo>
                <a:cubicBezTo>
                  <a:pt x="776295" y="5386661"/>
                  <a:pt x="747700" y="5385429"/>
                  <a:pt x="726499" y="5370286"/>
                </a:cubicBezTo>
                <a:cubicBezTo>
                  <a:pt x="712304" y="5360147"/>
                  <a:pt x="711665" y="5336882"/>
                  <a:pt x="697470" y="5326743"/>
                </a:cubicBezTo>
                <a:cubicBezTo>
                  <a:pt x="676269" y="5311599"/>
                  <a:pt x="649089" y="5307390"/>
                  <a:pt x="624899" y="5297714"/>
                </a:cubicBezTo>
                <a:cubicBezTo>
                  <a:pt x="586194" y="5249333"/>
                  <a:pt x="544598" y="5203131"/>
                  <a:pt x="508785" y="5152572"/>
                </a:cubicBezTo>
                <a:cubicBezTo>
                  <a:pt x="399882" y="4998827"/>
                  <a:pt x="201376" y="4653215"/>
                  <a:pt x="145928" y="4528457"/>
                </a:cubicBezTo>
                <a:lnTo>
                  <a:pt x="29813" y="4267200"/>
                </a:lnTo>
                <a:cubicBezTo>
                  <a:pt x="24975" y="4228495"/>
                  <a:pt x="18538" y="4189957"/>
                  <a:pt x="15299" y="4151086"/>
                </a:cubicBezTo>
                <a:cubicBezTo>
                  <a:pt x="-4445" y="3914154"/>
                  <a:pt x="-14209" y="3731084"/>
                  <a:pt x="44328" y="3483429"/>
                </a:cubicBezTo>
                <a:cubicBezTo>
                  <a:pt x="112857" y="3193498"/>
                  <a:pt x="162574" y="3188879"/>
                  <a:pt x="262042" y="2989943"/>
                </a:cubicBezTo>
                <a:cubicBezTo>
                  <a:pt x="278520" y="2956987"/>
                  <a:pt x="287304" y="2920334"/>
                  <a:pt x="305585" y="2888343"/>
                </a:cubicBezTo>
                <a:cubicBezTo>
                  <a:pt x="397207" y="2728003"/>
                  <a:pt x="359397" y="2849179"/>
                  <a:pt x="421699" y="2699657"/>
                </a:cubicBezTo>
                <a:cubicBezTo>
                  <a:pt x="453340" y="2623720"/>
                  <a:pt x="456351" y="2578373"/>
                  <a:pt x="479756" y="2496457"/>
                </a:cubicBezTo>
                <a:cubicBezTo>
                  <a:pt x="488162" y="2467036"/>
                  <a:pt x="499993" y="2438680"/>
                  <a:pt x="508785" y="2409372"/>
                </a:cubicBezTo>
                <a:cubicBezTo>
                  <a:pt x="546287" y="2284366"/>
                  <a:pt x="494119" y="2424262"/>
                  <a:pt x="552328" y="2278743"/>
                </a:cubicBezTo>
                <a:cubicBezTo>
                  <a:pt x="562004" y="2215848"/>
                  <a:pt x="567552" y="2152177"/>
                  <a:pt x="581356" y="2090057"/>
                </a:cubicBezTo>
                <a:cubicBezTo>
                  <a:pt x="587008" y="2064624"/>
                  <a:pt x="602146" y="2042203"/>
                  <a:pt x="610385" y="2017486"/>
                </a:cubicBezTo>
                <a:cubicBezTo>
                  <a:pt x="637911" y="1934908"/>
                  <a:pt x="611457" y="1985776"/>
                  <a:pt x="639413" y="1915886"/>
                </a:cubicBezTo>
                <a:cubicBezTo>
                  <a:pt x="653097" y="1881675"/>
                  <a:pt x="668442" y="1848153"/>
                  <a:pt x="682956" y="1814286"/>
                </a:cubicBezTo>
                <a:cubicBezTo>
                  <a:pt x="692381" y="1757737"/>
                  <a:pt x="705762" y="1681607"/>
                  <a:pt x="711985" y="1625600"/>
                </a:cubicBezTo>
                <a:cubicBezTo>
                  <a:pt x="722724" y="1528950"/>
                  <a:pt x="731337" y="1432076"/>
                  <a:pt x="741013" y="1335314"/>
                </a:cubicBezTo>
                <a:cubicBezTo>
                  <a:pt x="745851" y="1224038"/>
                  <a:pt x="746985" y="1112539"/>
                  <a:pt x="755528" y="1001486"/>
                </a:cubicBezTo>
                <a:cubicBezTo>
                  <a:pt x="756701" y="986232"/>
                  <a:pt x="770042" y="973242"/>
                  <a:pt x="770042" y="957943"/>
                </a:cubicBezTo>
                <a:cubicBezTo>
                  <a:pt x="770042" y="870723"/>
                  <a:pt x="760366" y="783772"/>
                  <a:pt x="755528" y="696686"/>
                </a:cubicBezTo>
                <a:cubicBezTo>
                  <a:pt x="745852" y="711200"/>
                  <a:pt x="734300" y="724627"/>
                  <a:pt x="726499" y="740229"/>
                </a:cubicBezTo>
                <a:cubicBezTo>
                  <a:pt x="693144" y="806940"/>
                  <a:pt x="697470" y="817638"/>
                  <a:pt x="697470" y="8128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-571181" y="-868204"/>
            <a:ext cx="4298363" cy="44303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39899" y="-1857828"/>
            <a:ext cx="13727022" cy="8926687"/>
          </a:xfrm>
          <a:custGeom>
            <a:avLst/>
            <a:gdLst>
              <a:gd name="connsiteX0" fmla="*/ 12279542 w 13827682"/>
              <a:gd name="connsiteY0" fmla="*/ 0 h 9656132"/>
              <a:gd name="connsiteX1" fmla="*/ 12250513 w 13827682"/>
              <a:gd name="connsiteY1" fmla="*/ 72572 h 9656132"/>
              <a:gd name="connsiteX2" fmla="*/ 12061827 w 13827682"/>
              <a:gd name="connsiteY2" fmla="*/ 275772 h 9656132"/>
              <a:gd name="connsiteX3" fmla="*/ 12018284 w 13827682"/>
              <a:gd name="connsiteY3" fmla="*/ 362857 h 9656132"/>
              <a:gd name="connsiteX4" fmla="*/ 11960227 w 13827682"/>
              <a:gd name="connsiteY4" fmla="*/ 435429 h 9656132"/>
              <a:gd name="connsiteX5" fmla="*/ 11887656 w 13827682"/>
              <a:gd name="connsiteY5" fmla="*/ 566057 h 9656132"/>
              <a:gd name="connsiteX6" fmla="*/ 11800570 w 13827682"/>
              <a:gd name="connsiteY6" fmla="*/ 682172 h 9656132"/>
              <a:gd name="connsiteX7" fmla="*/ 11684456 w 13827682"/>
              <a:gd name="connsiteY7" fmla="*/ 914400 h 9656132"/>
              <a:gd name="connsiteX8" fmla="*/ 11655427 w 13827682"/>
              <a:gd name="connsiteY8" fmla="*/ 972457 h 9656132"/>
              <a:gd name="connsiteX9" fmla="*/ 11611884 w 13827682"/>
              <a:gd name="connsiteY9" fmla="*/ 1045029 h 9656132"/>
              <a:gd name="connsiteX10" fmla="*/ 11582856 w 13827682"/>
              <a:gd name="connsiteY10" fmla="*/ 1103086 h 9656132"/>
              <a:gd name="connsiteX11" fmla="*/ 11524799 w 13827682"/>
              <a:gd name="connsiteY11" fmla="*/ 1117600 h 9656132"/>
              <a:gd name="connsiteX12" fmla="*/ 11466742 w 13827682"/>
              <a:gd name="connsiteY12" fmla="*/ 1088572 h 9656132"/>
              <a:gd name="connsiteX13" fmla="*/ 11307084 w 13827682"/>
              <a:gd name="connsiteY13" fmla="*/ 1059543 h 9656132"/>
              <a:gd name="connsiteX14" fmla="*/ 11103884 w 13827682"/>
              <a:gd name="connsiteY14" fmla="*/ 1001486 h 9656132"/>
              <a:gd name="connsiteX15" fmla="*/ 10871656 w 13827682"/>
              <a:gd name="connsiteY15" fmla="*/ 986972 h 9656132"/>
              <a:gd name="connsiteX16" fmla="*/ 10392684 w 13827682"/>
              <a:gd name="connsiteY16" fmla="*/ 1001486 h 9656132"/>
              <a:gd name="connsiteX17" fmla="*/ 10334627 w 13827682"/>
              <a:gd name="connsiteY17" fmla="*/ 1016000 h 9656132"/>
              <a:gd name="connsiteX18" fmla="*/ 10233027 w 13827682"/>
              <a:gd name="connsiteY18" fmla="*/ 1117600 h 9656132"/>
              <a:gd name="connsiteX19" fmla="*/ 10160456 w 13827682"/>
              <a:gd name="connsiteY19" fmla="*/ 1262743 h 9656132"/>
              <a:gd name="connsiteX20" fmla="*/ 10145942 w 13827682"/>
              <a:gd name="connsiteY20" fmla="*/ 1335315 h 9656132"/>
              <a:gd name="connsiteX21" fmla="*/ 10131427 w 13827682"/>
              <a:gd name="connsiteY21" fmla="*/ 1422400 h 9656132"/>
              <a:gd name="connsiteX22" fmla="*/ 10102399 w 13827682"/>
              <a:gd name="connsiteY22" fmla="*/ 1480457 h 9656132"/>
              <a:gd name="connsiteX23" fmla="*/ 10073370 w 13827682"/>
              <a:gd name="connsiteY23" fmla="*/ 1727200 h 9656132"/>
              <a:gd name="connsiteX24" fmla="*/ 10029827 w 13827682"/>
              <a:gd name="connsiteY24" fmla="*/ 1973943 h 9656132"/>
              <a:gd name="connsiteX25" fmla="*/ 10015313 w 13827682"/>
              <a:gd name="connsiteY25" fmla="*/ 2061029 h 9656132"/>
              <a:gd name="connsiteX26" fmla="*/ 9957256 w 13827682"/>
              <a:gd name="connsiteY26" fmla="*/ 2293257 h 9656132"/>
              <a:gd name="connsiteX27" fmla="*/ 9884684 w 13827682"/>
              <a:gd name="connsiteY27" fmla="*/ 2438400 h 9656132"/>
              <a:gd name="connsiteX28" fmla="*/ 9841142 w 13827682"/>
              <a:gd name="connsiteY28" fmla="*/ 2554515 h 9656132"/>
              <a:gd name="connsiteX29" fmla="*/ 9797599 w 13827682"/>
              <a:gd name="connsiteY29" fmla="*/ 2627086 h 9656132"/>
              <a:gd name="connsiteX30" fmla="*/ 9754056 w 13827682"/>
              <a:gd name="connsiteY30" fmla="*/ 2670629 h 9656132"/>
              <a:gd name="connsiteX31" fmla="*/ 9710513 w 13827682"/>
              <a:gd name="connsiteY31" fmla="*/ 2728686 h 9656132"/>
              <a:gd name="connsiteX32" fmla="*/ 9637942 w 13827682"/>
              <a:gd name="connsiteY32" fmla="*/ 2743200 h 9656132"/>
              <a:gd name="connsiteX33" fmla="*/ 9521827 w 13827682"/>
              <a:gd name="connsiteY33" fmla="*/ 2815772 h 9656132"/>
              <a:gd name="connsiteX34" fmla="*/ 9478284 w 13827682"/>
              <a:gd name="connsiteY34" fmla="*/ 2844800 h 9656132"/>
              <a:gd name="connsiteX35" fmla="*/ 9318627 w 13827682"/>
              <a:gd name="connsiteY35" fmla="*/ 2873829 h 9656132"/>
              <a:gd name="connsiteX36" fmla="*/ 8868684 w 13827682"/>
              <a:gd name="connsiteY36" fmla="*/ 2844800 h 9656132"/>
              <a:gd name="connsiteX37" fmla="*/ 8709027 w 13827682"/>
              <a:gd name="connsiteY37" fmla="*/ 2815772 h 9656132"/>
              <a:gd name="connsiteX38" fmla="*/ 8650970 w 13827682"/>
              <a:gd name="connsiteY38" fmla="*/ 2786743 h 9656132"/>
              <a:gd name="connsiteX39" fmla="*/ 8505827 w 13827682"/>
              <a:gd name="connsiteY39" fmla="*/ 2844800 h 9656132"/>
              <a:gd name="connsiteX40" fmla="*/ 8433256 w 13827682"/>
              <a:gd name="connsiteY40" fmla="*/ 2873829 h 9656132"/>
              <a:gd name="connsiteX41" fmla="*/ 8331656 w 13827682"/>
              <a:gd name="connsiteY41" fmla="*/ 2902857 h 9656132"/>
              <a:gd name="connsiteX42" fmla="*/ 8244570 w 13827682"/>
              <a:gd name="connsiteY42" fmla="*/ 2960915 h 9656132"/>
              <a:gd name="connsiteX43" fmla="*/ 8128456 w 13827682"/>
              <a:gd name="connsiteY43" fmla="*/ 3091543 h 9656132"/>
              <a:gd name="connsiteX44" fmla="*/ 8084913 w 13827682"/>
              <a:gd name="connsiteY44" fmla="*/ 3164115 h 9656132"/>
              <a:gd name="connsiteX45" fmla="*/ 8012342 w 13827682"/>
              <a:gd name="connsiteY45" fmla="*/ 3410857 h 9656132"/>
              <a:gd name="connsiteX46" fmla="*/ 8012342 w 13827682"/>
              <a:gd name="connsiteY46" fmla="*/ 3410857 h 9656132"/>
              <a:gd name="connsiteX47" fmla="*/ 7997827 w 13827682"/>
              <a:gd name="connsiteY47" fmla="*/ 3468915 h 9656132"/>
              <a:gd name="connsiteX48" fmla="*/ 7968799 w 13827682"/>
              <a:gd name="connsiteY48" fmla="*/ 3541486 h 9656132"/>
              <a:gd name="connsiteX49" fmla="*/ 7954284 w 13827682"/>
              <a:gd name="connsiteY49" fmla="*/ 3614057 h 9656132"/>
              <a:gd name="connsiteX50" fmla="*/ 7939770 w 13827682"/>
              <a:gd name="connsiteY50" fmla="*/ 3715657 h 9656132"/>
              <a:gd name="connsiteX51" fmla="*/ 7896227 w 13827682"/>
              <a:gd name="connsiteY51" fmla="*/ 3817257 h 9656132"/>
              <a:gd name="connsiteX52" fmla="*/ 7867199 w 13827682"/>
              <a:gd name="connsiteY52" fmla="*/ 4078515 h 9656132"/>
              <a:gd name="connsiteX53" fmla="*/ 7780113 w 13827682"/>
              <a:gd name="connsiteY53" fmla="*/ 4296229 h 9656132"/>
              <a:gd name="connsiteX54" fmla="*/ 7678513 w 13827682"/>
              <a:gd name="connsiteY54" fmla="*/ 4412343 h 9656132"/>
              <a:gd name="connsiteX55" fmla="*/ 7649484 w 13827682"/>
              <a:gd name="connsiteY55" fmla="*/ 4455886 h 9656132"/>
              <a:gd name="connsiteX56" fmla="*/ 7605942 w 13827682"/>
              <a:gd name="connsiteY56" fmla="*/ 4484915 h 9656132"/>
              <a:gd name="connsiteX57" fmla="*/ 7562399 w 13827682"/>
              <a:gd name="connsiteY57" fmla="*/ 4528457 h 9656132"/>
              <a:gd name="connsiteX58" fmla="*/ 7504342 w 13827682"/>
              <a:gd name="connsiteY58" fmla="*/ 4572000 h 9656132"/>
              <a:gd name="connsiteX59" fmla="*/ 7460799 w 13827682"/>
              <a:gd name="connsiteY59" fmla="*/ 4615543 h 9656132"/>
              <a:gd name="connsiteX60" fmla="*/ 7315656 w 13827682"/>
              <a:gd name="connsiteY60" fmla="*/ 4673600 h 9656132"/>
              <a:gd name="connsiteX61" fmla="*/ 7228570 w 13827682"/>
              <a:gd name="connsiteY61" fmla="*/ 4717143 h 9656132"/>
              <a:gd name="connsiteX62" fmla="*/ 7097942 w 13827682"/>
              <a:gd name="connsiteY62" fmla="*/ 4775200 h 9656132"/>
              <a:gd name="connsiteX63" fmla="*/ 6343199 w 13827682"/>
              <a:gd name="connsiteY63" fmla="*/ 4760686 h 9656132"/>
              <a:gd name="connsiteX64" fmla="*/ 6256113 w 13827682"/>
              <a:gd name="connsiteY64" fmla="*/ 4746172 h 9656132"/>
              <a:gd name="connsiteX65" fmla="*/ 5878742 w 13827682"/>
              <a:gd name="connsiteY65" fmla="*/ 4775200 h 9656132"/>
              <a:gd name="connsiteX66" fmla="*/ 5820684 w 13827682"/>
              <a:gd name="connsiteY66" fmla="*/ 4804229 h 9656132"/>
              <a:gd name="connsiteX67" fmla="*/ 5748113 w 13827682"/>
              <a:gd name="connsiteY67" fmla="*/ 4847772 h 9656132"/>
              <a:gd name="connsiteX68" fmla="*/ 5704570 w 13827682"/>
              <a:gd name="connsiteY68" fmla="*/ 4862286 h 9656132"/>
              <a:gd name="connsiteX69" fmla="*/ 5588456 w 13827682"/>
              <a:gd name="connsiteY69" fmla="*/ 4905829 h 9656132"/>
              <a:gd name="connsiteX70" fmla="*/ 5428799 w 13827682"/>
              <a:gd name="connsiteY70" fmla="*/ 5007429 h 9656132"/>
              <a:gd name="connsiteX71" fmla="*/ 5370742 w 13827682"/>
              <a:gd name="connsiteY71" fmla="*/ 5036457 h 9656132"/>
              <a:gd name="connsiteX72" fmla="*/ 5269142 w 13827682"/>
              <a:gd name="connsiteY72" fmla="*/ 5138057 h 9656132"/>
              <a:gd name="connsiteX73" fmla="*/ 5225599 w 13827682"/>
              <a:gd name="connsiteY73" fmla="*/ 5181600 h 9656132"/>
              <a:gd name="connsiteX74" fmla="*/ 5167542 w 13827682"/>
              <a:gd name="connsiteY74" fmla="*/ 5283200 h 9656132"/>
              <a:gd name="connsiteX75" fmla="*/ 5153027 w 13827682"/>
              <a:gd name="connsiteY75" fmla="*/ 5355772 h 9656132"/>
              <a:gd name="connsiteX76" fmla="*/ 5109484 w 13827682"/>
              <a:gd name="connsiteY76" fmla="*/ 5471886 h 9656132"/>
              <a:gd name="connsiteX77" fmla="*/ 5094970 w 13827682"/>
              <a:gd name="connsiteY77" fmla="*/ 5544457 h 9656132"/>
              <a:gd name="connsiteX78" fmla="*/ 5036913 w 13827682"/>
              <a:gd name="connsiteY78" fmla="*/ 5689600 h 9656132"/>
              <a:gd name="connsiteX79" fmla="*/ 5022399 w 13827682"/>
              <a:gd name="connsiteY79" fmla="*/ 5733143 h 9656132"/>
              <a:gd name="connsiteX80" fmla="*/ 4978856 w 13827682"/>
              <a:gd name="connsiteY80" fmla="*/ 5805715 h 9656132"/>
              <a:gd name="connsiteX81" fmla="*/ 4964342 w 13827682"/>
              <a:gd name="connsiteY81" fmla="*/ 5849257 h 9656132"/>
              <a:gd name="connsiteX82" fmla="*/ 4920799 w 13827682"/>
              <a:gd name="connsiteY82" fmla="*/ 5907315 h 9656132"/>
              <a:gd name="connsiteX83" fmla="*/ 4891770 w 13827682"/>
              <a:gd name="connsiteY83" fmla="*/ 5950857 h 9656132"/>
              <a:gd name="connsiteX84" fmla="*/ 4833713 w 13827682"/>
              <a:gd name="connsiteY84" fmla="*/ 6023429 h 9656132"/>
              <a:gd name="connsiteX85" fmla="*/ 4790170 w 13827682"/>
              <a:gd name="connsiteY85" fmla="*/ 6066972 h 9656132"/>
              <a:gd name="connsiteX86" fmla="*/ 4659542 w 13827682"/>
              <a:gd name="connsiteY86" fmla="*/ 6081486 h 9656132"/>
              <a:gd name="connsiteX87" fmla="*/ 4586970 w 13827682"/>
              <a:gd name="connsiteY87" fmla="*/ 6096000 h 9656132"/>
              <a:gd name="connsiteX88" fmla="*/ 4166056 w 13827682"/>
              <a:gd name="connsiteY88" fmla="*/ 6023429 h 9656132"/>
              <a:gd name="connsiteX89" fmla="*/ 3919313 w 13827682"/>
              <a:gd name="connsiteY89" fmla="*/ 5907315 h 9656132"/>
              <a:gd name="connsiteX90" fmla="*/ 3716113 w 13827682"/>
              <a:gd name="connsiteY90" fmla="*/ 5849257 h 9656132"/>
              <a:gd name="connsiteX91" fmla="*/ 3658056 w 13827682"/>
              <a:gd name="connsiteY91" fmla="*/ 5834743 h 9656132"/>
              <a:gd name="connsiteX92" fmla="*/ 3382284 w 13827682"/>
              <a:gd name="connsiteY92" fmla="*/ 5805715 h 9656132"/>
              <a:gd name="connsiteX93" fmla="*/ 2917827 w 13827682"/>
              <a:gd name="connsiteY93" fmla="*/ 5849257 h 9656132"/>
              <a:gd name="connsiteX94" fmla="*/ 2830742 w 13827682"/>
              <a:gd name="connsiteY94" fmla="*/ 5892800 h 9656132"/>
              <a:gd name="connsiteX95" fmla="*/ 2685599 w 13827682"/>
              <a:gd name="connsiteY95" fmla="*/ 5994400 h 9656132"/>
              <a:gd name="connsiteX96" fmla="*/ 2540456 w 13827682"/>
              <a:gd name="connsiteY96" fmla="*/ 6081486 h 9656132"/>
              <a:gd name="connsiteX97" fmla="*/ 2279199 w 13827682"/>
              <a:gd name="connsiteY97" fmla="*/ 6255657 h 9656132"/>
              <a:gd name="connsiteX98" fmla="*/ 2221142 w 13827682"/>
              <a:gd name="connsiteY98" fmla="*/ 6415315 h 9656132"/>
              <a:gd name="connsiteX99" fmla="*/ 2163084 w 13827682"/>
              <a:gd name="connsiteY99" fmla="*/ 6850743 h 9656132"/>
              <a:gd name="connsiteX100" fmla="*/ 1988913 w 13827682"/>
              <a:gd name="connsiteY100" fmla="*/ 6879772 h 9656132"/>
              <a:gd name="connsiteX101" fmla="*/ 1277713 w 13827682"/>
              <a:gd name="connsiteY101" fmla="*/ 6865257 h 9656132"/>
              <a:gd name="connsiteX102" fmla="*/ 1001942 w 13827682"/>
              <a:gd name="connsiteY102" fmla="*/ 6836229 h 9656132"/>
              <a:gd name="connsiteX103" fmla="*/ 856799 w 13827682"/>
              <a:gd name="connsiteY103" fmla="*/ 6807200 h 9656132"/>
              <a:gd name="connsiteX104" fmla="*/ 624570 w 13827682"/>
              <a:gd name="connsiteY104" fmla="*/ 6821715 h 9656132"/>
              <a:gd name="connsiteX105" fmla="*/ 566513 w 13827682"/>
              <a:gd name="connsiteY105" fmla="*/ 6850743 h 9656132"/>
              <a:gd name="connsiteX106" fmla="*/ 450399 w 13827682"/>
              <a:gd name="connsiteY106" fmla="*/ 6923315 h 9656132"/>
              <a:gd name="connsiteX107" fmla="*/ 319770 w 13827682"/>
              <a:gd name="connsiteY107" fmla="*/ 7010400 h 9656132"/>
              <a:gd name="connsiteX108" fmla="*/ 145599 w 13827682"/>
              <a:gd name="connsiteY108" fmla="*/ 7170057 h 9656132"/>
              <a:gd name="connsiteX109" fmla="*/ 102056 w 13827682"/>
              <a:gd name="connsiteY109" fmla="*/ 7300686 h 9656132"/>
              <a:gd name="connsiteX110" fmla="*/ 73027 w 13827682"/>
              <a:gd name="connsiteY110" fmla="*/ 7387772 h 9656132"/>
              <a:gd name="connsiteX111" fmla="*/ 29484 w 13827682"/>
              <a:gd name="connsiteY111" fmla="*/ 7532915 h 9656132"/>
              <a:gd name="connsiteX112" fmla="*/ 14970 w 13827682"/>
              <a:gd name="connsiteY112" fmla="*/ 7794172 h 9656132"/>
              <a:gd name="connsiteX113" fmla="*/ 456 w 13827682"/>
              <a:gd name="connsiteY113" fmla="*/ 7895772 h 9656132"/>
              <a:gd name="connsiteX114" fmla="*/ 87542 w 13827682"/>
              <a:gd name="connsiteY114" fmla="*/ 8200572 h 9656132"/>
              <a:gd name="connsiteX115" fmla="*/ 102056 w 13827682"/>
              <a:gd name="connsiteY115" fmla="*/ 8244115 h 9656132"/>
              <a:gd name="connsiteX116" fmla="*/ 131084 w 13827682"/>
              <a:gd name="connsiteY116" fmla="*/ 8287657 h 9656132"/>
              <a:gd name="connsiteX117" fmla="*/ 160113 w 13827682"/>
              <a:gd name="connsiteY117" fmla="*/ 8345715 h 9656132"/>
              <a:gd name="connsiteX118" fmla="*/ 189142 w 13827682"/>
              <a:gd name="connsiteY118" fmla="*/ 8389257 h 9656132"/>
              <a:gd name="connsiteX119" fmla="*/ 218170 w 13827682"/>
              <a:gd name="connsiteY119" fmla="*/ 8461829 h 9656132"/>
              <a:gd name="connsiteX120" fmla="*/ 261713 w 13827682"/>
              <a:gd name="connsiteY120" fmla="*/ 8519886 h 9656132"/>
              <a:gd name="connsiteX121" fmla="*/ 334284 w 13827682"/>
              <a:gd name="connsiteY121" fmla="*/ 8665029 h 9656132"/>
              <a:gd name="connsiteX122" fmla="*/ 406856 w 13827682"/>
              <a:gd name="connsiteY122" fmla="*/ 8795657 h 9656132"/>
              <a:gd name="connsiteX123" fmla="*/ 566513 w 13827682"/>
              <a:gd name="connsiteY123" fmla="*/ 8984343 h 9656132"/>
              <a:gd name="connsiteX124" fmla="*/ 653599 w 13827682"/>
              <a:gd name="connsiteY124" fmla="*/ 9027886 h 9656132"/>
              <a:gd name="connsiteX125" fmla="*/ 856799 w 13827682"/>
              <a:gd name="connsiteY125" fmla="*/ 9144000 h 9656132"/>
              <a:gd name="connsiteX126" fmla="*/ 943884 w 13827682"/>
              <a:gd name="connsiteY126" fmla="*/ 9202057 h 9656132"/>
              <a:gd name="connsiteX127" fmla="*/ 1103542 w 13827682"/>
              <a:gd name="connsiteY127" fmla="*/ 9274629 h 9656132"/>
              <a:gd name="connsiteX128" fmla="*/ 1205142 w 13827682"/>
              <a:gd name="connsiteY128" fmla="*/ 9332686 h 9656132"/>
              <a:gd name="connsiteX129" fmla="*/ 1248684 w 13827682"/>
              <a:gd name="connsiteY129" fmla="*/ 9347200 h 9656132"/>
              <a:gd name="connsiteX130" fmla="*/ 1364799 w 13827682"/>
              <a:gd name="connsiteY130" fmla="*/ 9390743 h 9656132"/>
              <a:gd name="connsiteX131" fmla="*/ 1408342 w 13827682"/>
              <a:gd name="connsiteY131" fmla="*/ 9405257 h 9656132"/>
              <a:gd name="connsiteX132" fmla="*/ 1611542 w 13827682"/>
              <a:gd name="connsiteY132" fmla="*/ 9434286 h 9656132"/>
              <a:gd name="connsiteX133" fmla="*/ 1814742 w 13827682"/>
              <a:gd name="connsiteY133" fmla="*/ 9463315 h 9656132"/>
              <a:gd name="connsiteX134" fmla="*/ 1916342 w 13827682"/>
              <a:gd name="connsiteY134" fmla="*/ 9477829 h 9656132"/>
              <a:gd name="connsiteX135" fmla="*/ 2598513 w 13827682"/>
              <a:gd name="connsiteY135" fmla="*/ 9506857 h 9656132"/>
              <a:gd name="connsiteX136" fmla="*/ 2743656 w 13827682"/>
              <a:gd name="connsiteY136" fmla="*/ 9550400 h 9656132"/>
              <a:gd name="connsiteX137" fmla="*/ 3077484 w 13827682"/>
              <a:gd name="connsiteY137" fmla="*/ 9593943 h 9656132"/>
              <a:gd name="connsiteX138" fmla="*/ 3498399 w 13827682"/>
              <a:gd name="connsiteY138" fmla="*/ 9637486 h 9656132"/>
              <a:gd name="connsiteX139" fmla="*/ 3817713 w 13827682"/>
              <a:gd name="connsiteY139" fmla="*/ 9637486 h 9656132"/>
              <a:gd name="connsiteX140" fmla="*/ 4601484 w 13827682"/>
              <a:gd name="connsiteY140" fmla="*/ 9622972 h 9656132"/>
              <a:gd name="connsiteX141" fmla="*/ 4746627 w 13827682"/>
              <a:gd name="connsiteY141" fmla="*/ 9564915 h 9656132"/>
              <a:gd name="connsiteX142" fmla="*/ 4978856 w 13827682"/>
              <a:gd name="connsiteY142" fmla="*/ 9535886 h 9656132"/>
              <a:gd name="connsiteX143" fmla="*/ 5051427 w 13827682"/>
              <a:gd name="connsiteY143" fmla="*/ 9056915 h 9656132"/>
              <a:gd name="connsiteX144" fmla="*/ 4978856 w 13827682"/>
              <a:gd name="connsiteY144" fmla="*/ 8897257 h 9656132"/>
              <a:gd name="connsiteX145" fmla="*/ 4964342 w 13827682"/>
              <a:gd name="connsiteY145" fmla="*/ 8853715 h 9656132"/>
              <a:gd name="connsiteX146" fmla="*/ 4935313 w 13827682"/>
              <a:gd name="connsiteY146" fmla="*/ 8781143 h 9656132"/>
              <a:gd name="connsiteX147" fmla="*/ 4906284 w 13827682"/>
              <a:gd name="connsiteY147" fmla="*/ 8694057 h 9656132"/>
              <a:gd name="connsiteX148" fmla="*/ 4862742 w 13827682"/>
              <a:gd name="connsiteY148" fmla="*/ 8621486 h 9656132"/>
              <a:gd name="connsiteX149" fmla="*/ 4877256 w 13827682"/>
              <a:gd name="connsiteY149" fmla="*/ 8345715 h 9656132"/>
              <a:gd name="connsiteX150" fmla="*/ 4935313 w 13827682"/>
              <a:gd name="connsiteY150" fmla="*/ 8287657 h 9656132"/>
              <a:gd name="connsiteX151" fmla="*/ 4978856 w 13827682"/>
              <a:gd name="connsiteY151" fmla="*/ 8229600 h 9656132"/>
              <a:gd name="connsiteX152" fmla="*/ 5036913 w 13827682"/>
              <a:gd name="connsiteY152" fmla="*/ 8186057 h 9656132"/>
              <a:gd name="connsiteX153" fmla="*/ 5080456 w 13827682"/>
              <a:gd name="connsiteY153" fmla="*/ 8171543 h 9656132"/>
              <a:gd name="connsiteX154" fmla="*/ 5254627 w 13827682"/>
              <a:gd name="connsiteY154" fmla="*/ 8142515 h 9656132"/>
              <a:gd name="connsiteX155" fmla="*/ 5530399 w 13827682"/>
              <a:gd name="connsiteY155" fmla="*/ 8157029 h 9656132"/>
              <a:gd name="connsiteX156" fmla="*/ 5602970 w 13827682"/>
              <a:gd name="connsiteY156" fmla="*/ 8171543 h 9656132"/>
              <a:gd name="connsiteX157" fmla="*/ 5690056 w 13827682"/>
              <a:gd name="connsiteY157" fmla="*/ 8186057 h 9656132"/>
              <a:gd name="connsiteX158" fmla="*/ 5762627 w 13827682"/>
              <a:gd name="connsiteY158" fmla="*/ 8215086 h 9656132"/>
              <a:gd name="connsiteX159" fmla="*/ 6169027 w 13827682"/>
              <a:gd name="connsiteY159" fmla="*/ 8215086 h 9656132"/>
              <a:gd name="connsiteX160" fmla="*/ 6343199 w 13827682"/>
              <a:gd name="connsiteY160" fmla="*/ 8142515 h 9656132"/>
              <a:gd name="connsiteX161" fmla="*/ 6459313 w 13827682"/>
              <a:gd name="connsiteY161" fmla="*/ 8084457 h 9656132"/>
              <a:gd name="connsiteX162" fmla="*/ 6531884 w 13827682"/>
              <a:gd name="connsiteY162" fmla="*/ 8069943 h 9656132"/>
              <a:gd name="connsiteX163" fmla="*/ 6633484 w 13827682"/>
              <a:gd name="connsiteY163" fmla="*/ 8040915 h 9656132"/>
              <a:gd name="connsiteX164" fmla="*/ 6764113 w 13827682"/>
              <a:gd name="connsiteY164" fmla="*/ 7939315 h 9656132"/>
              <a:gd name="connsiteX165" fmla="*/ 6793142 w 13827682"/>
              <a:gd name="connsiteY165" fmla="*/ 7895772 h 9656132"/>
              <a:gd name="connsiteX166" fmla="*/ 6836684 w 13827682"/>
              <a:gd name="connsiteY166" fmla="*/ 7779657 h 9656132"/>
              <a:gd name="connsiteX167" fmla="*/ 6880227 w 13827682"/>
              <a:gd name="connsiteY167" fmla="*/ 7663543 h 9656132"/>
              <a:gd name="connsiteX168" fmla="*/ 6996342 w 13827682"/>
              <a:gd name="connsiteY168" fmla="*/ 7503886 h 9656132"/>
              <a:gd name="connsiteX169" fmla="*/ 7025370 w 13827682"/>
              <a:gd name="connsiteY169" fmla="*/ 7431315 h 9656132"/>
              <a:gd name="connsiteX170" fmla="*/ 7054399 w 13827682"/>
              <a:gd name="connsiteY170" fmla="*/ 7373257 h 9656132"/>
              <a:gd name="connsiteX171" fmla="*/ 7112456 w 13827682"/>
              <a:gd name="connsiteY171" fmla="*/ 7228115 h 9656132"/>
              <a:gd name="connsiteX172" fmla="*/ 7185027 w 13827682"/>
              <a:gd name="connsiteY172" fmla="*/ 7141029 h 9656132"/>
              <a:gd name="connsiteX173" fmla="*/ 7257599 w 13827682"/>
              <a:gd name="connsiteY173" fmla="*/ 7010400 h 9656132"/>
              <a:gd name="connsiteX174" fmla="*/ 7301142 w 13827682"/>
              <a:gd name="connsiteY174" fmla="*/ 6952343 h 9656132"/>
              <a:gd name="connsiteX175" fmla="*/ 7417256 w 13827682"/>
              <a:gd name="connsiteY175" fmla="*/ 6908800 h 9656132"/>
              <a:gd name="connsiteX176" fmla="*/ 7504342 w 13827682"/>
              <a:gd name="connsiteY176" fmla="*/ 6865257 h 9656132"/>
              <a:gd name="connsiteX177" fmla="*/ 7547884 w 13827682"/>
              <a:gd name="connsiteY177" fmla="*/ 6836229 h 9656132"/>
              <a:gd name="connsiteX178" fmla="*/ 7591427 w 13827682"/>
              <a:gd name="connsiteY178" fmla="*/ 6821715 h 9656132"/>
              <a:gd name="connsiteX179" fmla="*/ 7634970 w 13827682"/>
              <a:gd name="connsiteY179" fmla="*/ 6792686 h 9656132"/>
              <a:gd name="connsiteX180" fmla="*/ 7693027 w 13827682"/>
              <a:gd name="connsiteY180" fmla="*/ 6778172 h 9656132"/>
              <a:gd name="connsiteX181" fmla="*/ 7736570 w 13827682"/>
              <a:gd name="connsiteY181" fmla="*/ 6720115 h 9656132"/>
              <a:gd name="connsiteX182" fmla="*/ 7751084 w 13827682"/>
              <a:gd name="connsiteY182" fmla="*/ 6647543 h 9656132"/>
              <a:gd name="connsiteX183" fmla="*/ 7765599 w 13827682"/>
              <a:gd name="connsiteY183" fmla="*/ 6299200 h 9656132"/>
              <a:gd name="connsiteX184" fmla="*/ 7939770 w 13827682"/>
              <a:gd name="connsiteY184" fmla="*/ 6212115 h 9656132"/>
              <a:gd name="connsiteX185" fmla="*/ 8447770 w 13827682"/>
              <a:gd name="connsiteY185" fmla="*/ 6168572 h 9656132"/>
              <a:gd name="connsiteX186" fmla="*/ 8578399 w 13827682"/>
              <a:gd name="connsiteY186" fmla="*/ 6139543 h 9656132"/>
              <a:gd name="connsiteX187" fmla="*/ 8723542 w 13827682"/>
              <a:gd name="connsiteY187" fmla="*/ 6008915 h 9656132"/>
              <a:gd name="connsiteX188" fmla="*/ 8781599 w 13827682"/>
              <a:gd name="connsiteY188" fmla="*/ 5921829 h 9656132"/>
              <a:gd name="connsiteX189" fmla="*/ 8810627 w 13827682"/>
              <a:gd name="connsiteY189" fmla="*/ 5878286 h 9656132"/>
              <a:gd name="connsiteX190" fmla="*/ 8839656 w 13827682"/>
              <a:gd name="connsiteY190" fmla="*/ 5747657 h 9656132"/>
              <a:gd name="connsiteX191" fmla="*/ 8854170 w 13827682"/>
              <a:gd name="connsiteY191" fmla="*/ 5326743 h 9656132"/>
              <a:gd name="connsiteX192" fmla="*/ 8912227 w 13827682"/>
              <a:gd name="connsiteY192" fmla="*/ 5123543 h 9656132"/>
              <a:gd name="connsiteX193" fmla="*/ 8955770 w 13827682"/>
              <a:gd name="connsiteY193" fmla="*/ 5080000 h 9656132"/>
              <a:gd name="connsiteX194" fmla="*/ 8970284 w 13827682"/>
              <a:gd name="connsiteY194" fmla="*/ 5036457 h 9656132"/>
              <a:gd name="connsiteX195" fmla="*/ 9158970 w 13827682"/>
              <a:gd name="connsiteY195" fmla="*/ 4876800 h 9656132"/>
              <a:gd name="connsiteX196" fmla="*/ 9202513 w 13827682"/>
              <a:gd name="connsiteY196" fmla="*/ 4862286 h 9656132"/>
              <a:gd name="connsiteX197" fmla="*/ 9246056 w 13827682"/>
              <a:gd name="connsiteY197" fmla="*/ 4833257 h 9656132"/>
              <a:gd name="connsiteX198" fmla="*/ 9289599 w 13827682"/>
              <a:gd name="connsiteY198" fmla="*/ 4818743 h 9656132"/>
              <a:gd name="connsiteX199" fmla="*/ 9550856 w 13827682"/>
              <a:gd name="connsiteY199" fmla="*/ 4789715 h 9656132"/>
              <a:gd name="connsiteX200" fmla="*/ 9783084 w 13827682"/>
              <a:gd name="connsiteY200" fmla="*/ 4746172 h 9656132"/>
              <a:gd name="connsiteX201" fmla="*/ 9855656 w 13827682"/>
              <a:gd name="connsiteY201" fmla="*/ 4717143 h 9656132"/>
              <a:gd name="connsiteX202" fmla="*/ 9928227 w 13827682"/>
              <a:gd name="connsiteY202" fmla="*/ 4702629 h 9656132"/>
              <a:gd name="connsiteX203" fmla="*/ 9971770 w 13827682"/>
              <a:gd name="connsiteY203" fmla="*/ 4688115 h 9656132"/>
              <a:gd name="connsiteX204" fmla="*/ 10087884 w 13827682"/>
              <a:gd name="connsiteY204" fmla="*/ 4630057 h 9656132"/>
              <a:gd name="connsiteX205" fmla="*/ 10189484 w 13827682"/>
              <a:gd name="connsiteY205" fmla="*/ 4572000 h 9656132"/>
              <a:gd name="connsiteX206" fmla="*/ 10320113 w 13827682"/>
              <a:gd name="connsiteY206" fmla="*/ 4499429 h 9656132"/>
              <a:gd name="connsiteX207" fmla="*/ 10392684 w 13827682"/>
              <a:gd name="connsiteY207" fmla="*/ 4441372 h 9656132"/>
              <a:gd name="connsiteX208" fmla="*/ 10537827 w 13827682"/>
              <a:gd name="connsiteY208" fmla="*/ 4354286 h 9656132"/>
              <a:gd name="connsiteX209" fmla="*/ 10595884 w 13827682"/>
              <a:gd name="connsiteY209" fmla="*/ 4281715 h 9656132"/>
              <a:gd name="connsiteX210" fmla="*/ 10639427 w 13827682"/>
              <a:gd name="connsiteY210" fmla="*/ 4209143 h 9656132"/>
              <a:gd name="connsiteX211" fmla="*/ 10668456 w 13827682"/>
              <a:gd name="connsiteY211" fmla="*/ 4151086 h 9656132"/>
              <a:gd name="connsiteX212" fmla="*/ 10711999 w 13827682"/>
              <a:gd name="connsiteY212" fmla="*/ 4107543 h 9656132"/>
              <a:gd name="connsiteX213" fmla="*/ 10741027 w 13827682"/>
              <a:gd name="connsiteY213" fmla="*/ 4049486 h 9656132"/>
              <a:gd name="connsiteX214" fmla="*/ 10770056 w 13827682"/>
              <a:gd name="connsiteY214" fmla="*/ 3976915 h 9656132"/>
              <a:gd name="connsiteX215" fmla="*/ 10813599 w 13827682"/>
              <a:gd name="connsiteY215" fmla="*/ 3918857 h 9656132"/>
              <a:gd name="connsiteX216" fmla="*/ 10842627 w 13827682"/>
              <a:gd name="connsiteY216" fmla="*/ 3860800 h 9656132"/>
              <a:gd name="connsiteX217" fmla="*/ 10871656 w 13827682"/>
              <a:gd name="connsiteY217" fmla="*/ 3715657 h 9656132"/>
              <a:gd name="connsiteX218" fmla="*/ 10900684 w 13827682"/>
              <a:gd name="connsiteY218" fmla="*/ 3657600 h 9656132"/>
              <a:gd name="connsiteX219" fmla="*/ 10958742 w 13827682"/>
              <a:gd name="connsiteY219" fmla="*/ 3439886 h 9656132"/>
              <a:gd name="connsiteX220" fmla="*/ 10973256 w 13827682"/>
              <a:gd name="connsiteY220" fmla="*/ 3396343 h 9656132"/>
              <a:gd name="connsiteX221" fmla="*/ 11031313 w 13827682"/>
              <a:gd name="connsiteY221" fmla="*/ 3338286 h 9656132"/>
              <a:gd name="connsiteX222" fmla="*/ 11060342 w 13827682"/>
              <a:gd name="connsiteY222" fmla="*/ 3294743 h 9656132"/>
              <a:gd name="connsiteX223" fmla="*/ 11147427 w 13827682"/>
              <a:gd name="connsiteY223" fmla="*/ 3251200 h 9656132"/>
              <a:gd name="connsiteX224" fmla="*/ 11190970 w 13827682"/>
              <a:gd name="connsiteY224" fmla="*/ 3222172 h 9656132"/>
              <a:gd name="connsiteX225" fmla="*/ 11408684 w 13827682"/>
              <a:gd name="connsiteY225" fmla="*/ 3193143 h 9656132"/>
              <a:gd name="connsiteX226" fmla="*/ 12076342 w 13827682"/>
              <a:gd name="connsiteY226" fmla="*/ 3149600 h 9656132"/>
              <a:gd name="connsiteX227" fmla="*/ 12250513 w 13827682"/>
              <a:gd name="connsiteY227" fmla="*/ 3135086 h 9656132"/>
              <a:gd name="connsiteX228" fmla="*/ 12337599 w 13827682"/>
              <a:gd name="connsiteY228" fmla="*/ 3120572 h 9656132"/>
              <a:gd name="connsiteX229" fmla="*/ 12439199 w 13827682"/>
              <a:gd name="connsiteY229" fmla="*/ 3106057 h 9656132"/>
              <a:gd name="connsiteX230" fmla="*/ 12511770 w 13827682"/>
              <a:gd name="connsiteY230" fmla="*/ 3077029 h 9656132"/>
              <a:gd name="connsiteX231" fmla="*/ 12569827 w 13827682"/>
              <a:gd name="connsiteY231" fmla="*/ 3062515 h 9656132"/>
              <a:gd name="connsiteX232" fmla="*/ 12743999 w 13827682"/>
              <a:gd name="connsiteY232" fmla="*/ 2931886 h 9656132"/>
              <a:gd name="connsiteX233" fmla="*/ 12802056 w 13827682"/>
              <a:gd name="connsiteY233" fmla="*/ 2888343 h 9656132"/>
              <a:gd name="connsiteX234" fmla="*/ 12831084 w 13827682"/>
              <a:gd name="connsiteY234" fmla="*/ 2815772 h 9656132"/>
              <a:gd name="connsiteX235" fmla="*/ 12860113 w 13827682"/>
              <a:gd name="connsiteY235" fmla="*/ 2772229 h 9656132"/>
              <a:gd name="connsiteX236" fmla="*/ 12918170 w 13827682"/>
              <a:gd name="connsiteY236" fmla="*/ 2612572 h 9656132"/>
              <a:gd name="connsiteX237" fmla="*/ 12932684 w 13827682"/>
              <a:gd name="connsiteY237" fmla="*/ 2351315 h 9656132"/>
              <a:gd name="connsiteX238" fmla="*/ 12976227 w 13827682"/>
              <a:gd name="connsiteY238" fmla="*/ 2148115 h 9656132"/>
              <a:gd name="connsiteX239" fmla="*/ 12990742 w 13827682"/>
              <a:gd name="connsiteY239" fmla="*/ 2017486 h 9656132"/>
              <a:gd name="connsiteX240" fmla="*/ 13019770 w 13827682"/>
              <a:gd name="connsiteY240" fmla="*/ 1973943 h 9656132"/>
              <a:gd name="connsiteX241" fmla="*/ 13106856 w 13827682"/>
              <a:gd name="connsiteY241" fmla="*/ 1901372 h 9656132"/>
              <a:gd name="connsiteX242" fmla="*/ 13150399 w 13827682"/>
              <a:gd name="connsiteY242" fmla="*/ 1886857 h 9656132"/>
              <a:gd name="connsiteX243" fmla="*/ 13208456 w 13827682"/>
              <a:gd name="connsiteY243" fmla="*/ 1857829 h 9656132"/>
              <a:gd name="connsiteX244" fmla="*/ 13368113 w 13827682"/>
              <a:gd name="connsiteY244" fmla="*/ 1843315 h 9656132"/>
              <a:gd name="connsiteX245" fmla="*/ 13498742 w 13827682"/>
              <a:gd name="connsiteY245" fmla="*/ 1785257 h 9656132"/>
              <a:gd name="connsiteX246" fmla="*/ 13542284 w 13827682"/>
              <a:gd name="connsiteY246" fmla="*/ 1756229 h 9656132"/>
              <a:gd name="connsiteX247" fmla="*/ 13716456 w 13827682"/>
              <a:gd name="connsiteY247" fmla="*/ 1611086 h 9656132"/>
              <a:gd name="connsiteX248" fmla="*/ 13803542 w 13827682"/>
              <a:gd name="connsiteY248" fmla="*/ 1465943 h 9656132"/>
              <a:gd name="connsiteX249" fmla="*/ 13803542 w 13827682"/>
              <a:gd name="connsiteY249" fmla="*/ 914400 h 9656132"/>
              <a:gd name="connsiteX250" fmla="*/ 13730970 w 13827682"/>
              <a:gd name="connsiteY250" fmla="*/ 638629 h 9656132"/>
              <a:gd name="connsiteX251" fmla="*/ 13658399 w 13827682"/>
              <a:gd name="connsiteY251" fmla="*/ 493486 h 9656132"/>
              <a:gd name="connsiteX252" fmla="*/ 13571313 w 13827682"/>
              <a:gd name="connsiteY252" fmla="*/ 377372 h 9656132"/>
              <a:gd name="connsiteX253" fmla="*/ 13324570 w 13827682"/>
              <a:gd name="connsiteY253" fmla="*/ 290286 h 9656132"/>
              <a:gd name="connsiteX254" fmla="*/ 13266513 w 13827682"/>
              <a:gd name="connsiteY254" fmla="*/ 261257 h 9656132"/>
              <a:gd name="connsiteX255" fmla="*/ 12990742 w 13827682"/>
              <a:gd name="connsiteY255" fmla="*/ 145143 h 9656132"/>
              <a:gd name="connsiteX256" fmla="*/ 12903656 w 13827682"/>
              <a:gd name="connsiteY256" fmla="*/ 72572 h 9656132"/>
              <a:gd name="connsiteX257" fmla="*/ 12860113 w 13827682"/>
              <a:gd name="connsiteY257" fmla="*/ 43543 h 9656132"/>
              <a:gd name="connsiteX258" fmla="*/ 12279542 w 13827682"/>
              <a:gd name="connsiteY258" fmla="*/ 14515 h 9656132"/>
              <a:gd name="connsiteX259" fmla="*/ 12279542 w 13827682"/>
              <a:gd name="connsiteY259" fmla="*/ 0 h 965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3827682" h="9656132">
                <a:moveTo>
                  <a:pt x="12279542" y="0"/>
                </a:moveTo>
                <a:cubicBezTo>
                  <a:pt x="12269866" y="24191"/>
                  <a:pt x="12266610" y="52085"/>
                  <a:pt x="12250513" y="72572"/>
                </a:cubicBezTo>
                <a:cubicBezTo>
                  <a:pt x="12165163" y="181198"/>
                  <a:pt x="12124552" y="177204"/>
                  <a:pt x="12061827" y="275772"/>
                </a:cubicBezTo>
                <a:cubicBezTo>
                  <a:pt x="12044403" y="303153"/>
                  <a:pt x="12035708" y="335476"/>
                  <a:pt x="12018284" y="362857"/>
                </a:cubicBezTo>
                <a:cubicBezTo>
                  <a:pt x="12001652" y="388993"/>
                  <a:pt x="11976979" y="409370"/>
                  <a:pt x="11960227" y="435429"/>
                </a:cubicBezTo>
                <a:cubicBezTo>
                  <a:pt x="11933291" y="477329"/>
                  <a:pt x="11914716" y="524237"/>
                  <a:pt x="11887656" y="566057"/>
                </a:cubicBezTo>
                <a:cubicBezTo>
                  <a:pt x="11861373" y="606676"/>
                  <a:pt x="11824948" y="640381"/>
                  <a:pt x="11800570" y="682172"/>
                </a:cubicBezTo>
                <a:cubicBezTo>
                  <a:pt x="11756962" y="756929"/>
                  <a:pt x="11723161" y="836991"/>
                  <a:pt x="11684456" y="914400"/>
                </a:cubicBezTo>
                <a:cubicBezTo>
                  <a:pt x="11674780" y="933752"/>
                  <a:pt x="11666559" y="953904"/>
                  <a:pt x="11655427" y="972457"/>
                </a:cubicBezTo>
                <a:cubicBezTo>
                  <a:pt x="11640913" y="996648"/>
                  <a:pt x="11625584" y="1020368"/>
                  <a:pt x="11611884" y="1045029"/>
                </a:cubicBezTo>
                <a:cubicBezTo>
                  <a:pt x="11601376" y="1063943"/>
                  <a:pt x="11599478" y="1089235"/>
                  <a:pt x="11582856" y="1103086"/>
                </a:cubicBezTo>
                <a:cubicBezTo>
                  <a:pt x="11567532" y="1115856"/>
                  <a:pt x="11544151" y="1112762"/>
                  <a:pt x="11524799" y="1117600"/>
                </a:cubicBezTo>
                <a:cubicBezTo>
                  <a:pt x="11505447" y="1107924"/>
                  <a:pt x="11487268" y="1095414"/>
                  <a:pt x="11466742" y="1088572"/>
                </a:cubicBezTo>
                <a:cubicBezTo>
                  <a:pt x="11446449" y="1081808"/>
                  <a:pt x="11321715" y="1061981"/>
                  <a:pt x="11307084" y="1059543"/>
                </a:cubicBezTo>
                <a:cubicBezTo>
                  <a:pt x="11226378" y="1027261"/>
                  <a:pt x="11202969" y="1013376"/>
                  <a:pt x="11103884" y="1001486"/>
                </a:cubicBezTo>
                <a:cubicBezTo>
                  <a:pt x="11026876" y="992245"/>
                  <a:pt x="10949065" y="991810"/>
                  <a:pt x="10871656" y="986972"/>
                </a:cubicBezTo>
                <a:cubicBezTo>
                  <a:pt x="10711999" y="991810"/>
                  <a:pt x="10552182" y="992865"/>
                  <a:pt x="10392684" y="1001486"/>
                </a:cubicBezTo>
                <a:cubicBezTo>
                  <a:pt x="10372765" y="1002563"/>
                  <a:pt x="10350760" y="1004267"/>
                  <a:pt x="10334627" y="1016000"/>
                </a:cubicBezTo>
                <a:cubicBezTo>
                  <a:pt x="10295893" y="1044170"/>
                  <a:pt x="10254446" y="1074762"/>
                  <a:pt x="10233027" y="1117600"/>
                </a:cubicBezTo>
                <a:lnTo>
                  <a:pt x="10160456" y="1262743"/>
                </a:lnTo>
                <a:cubicBezTo>
                  <a:pt x="10155618" y="1286934"/>
                  <a:pt x="10150355" y="1311043"/>
                  <a:pt x="10145942" y="1335315"/>
                </a:cubicBezTo>
                <a:cubicBezTo>
                  <a:pt x="10140678" y="1364269"/>
                  <a:pt x="10139883" y="1394212"/>
                  <a:pt x="10131427" y="1422400"/>
                </a:cubicBezTo>
                <a:cubicBezTo>
                  <a:pt x="10125210" y="1443124"/>
                  <a:pt x="10112075" y="1461105"/>
                  <a:pt x="10102399" y="1480457"/>
                </a:cubicBezTo>
                <a:cubicBezTo>
                  <a:pt x="10092082" y="1583623"/>
                  <a:pt x="10089411" y="1630952"/>
                  <a:pt x="10073370" y="1727200"/>
                </a:cubicBezTo>
                <a:cubicBezTo>
                  <a:pt x="10059640" y="1809582"/>
                  <a:pt x="10044137" y="1891660"/>
                  <a:pt x="10029827" y="1973943"/>
                </a:cubicBezTo>
                <a:cubicBezTo>
                  <a:pt x="10024785" y="2002937"/>
                  <a:pt x="10020151" y="2032000"/>
                  <a:pt x="10015313" y="2061029"/>
                </a:cubicBezTo>
                <a:cubicBezTo>
                  <a:pt x="9947982" y="2465011"/>
                  <a:pt x="10025378" y="2105921"/>
                  <a:pt x="9957256" y="2293257"/>
                </a:cubicBezTo>
                <a:cubicBezTo>
                  <a:pt x="9907731" y="2429450"/>
                  <a:pt x="9961791" y="2361293"/>
                  <a:pt x="9884684" y="2438400"/>
                </a:cubicBezTo>
                <a:cubicBezTo>
                  <a:pt x="9872123" y="2476084"/>
                  <a:pt x="9858496" y="2519807"/>
                  <a:pt x="9841142" y="2554515"/>
                </a:cubicBezTo>
                <a:cubicBezTo>
                  <a:pt x="9828526" y="2579747"/>
                  <a:pt x="9814525" y="2604518"/>
                  <a:pt x="9797599" y="2627086"/>
                </a:cubicBezTo>
                <a:cubicBezTo>
                  <a:pt x="9785283" y="2643507"/>
                  <a:pt x="9767414" y="2655044"/>
                  <a:pt x="9754056" y="2670629"/>
                </a:cubicBezTo>
                <a:cubicBezTo>
                  <a:pt x="9738313" y="2688996"/>
                  <a:pt x="9731026" y="2715865"/>
                  <a:pt x="9710513" y="2728686"/>
                </a:cubicBezTo>
                <a:cubicBezTo>
                  <a:pt x="9689593" y="2741761"/>
                  <a:pt x="9662132" y="2738362"/>
                  <a:pt x="9637942" y="2743200"/>
                </a:cubicBezTo>
                <a:cubicBezTo>
                  <a:pt x="9471386" y="2876443"/>
                  <a:pt x="9635274" y="2759048"/>
                  <a:pt x="9521827" y="2815772"/>
                </a:cubicBezTo>
                <a:cubicBezTo>
                  <a:pt x="9506225" y="2823573"/>
                  <a:pt x="9494317" y="2837928"/>
                  <a:pt x="9478284" y="2844800"/>
                </a:cubicBezTo>
                <a:cubicBezTo>
                  <a:pt x="9444062" y="2859467"/>
                  <a:pt x="9342179" y="2870465"/>
                  <a:pt x="9318627" y="2873829"/>
                </a:cubicBezTo>
                <a:lnTo>
                  <a:pt x="8868684" y="2844800"/>
                </a:lnTo>
                <a:cubicBezTo>
                  <a:pt x="8837455" y="2842268"/>
                  <a:pt x="8743234" y="2822613"/>
                  <a:pt x="8709027" y="2815772"/>
                </a:cubicBezTo>
                <a:cubicBezTo>
                  <a:pt x="8689675" y="2806096"/>
                  <a:pt x="8672499" y="2788896"/>
                  <a:pt x="8650970" y="2786743"/>
                </a:cubicBezTo>
                <a:cubicBezTo>
                  <a:pt x="8555709" y="2777216"/>
                  <a:pt x="8574533" y="2806630"/>
                  <a:pt x="8505827" y="2844800"/>
                </a:cubicBezTo>
                <a:cubicBezTo>
                  <a:pt x="8483052" y="2857453"/>
                  <a:pt x="8457651" y="2864681"/>
                  <a:pt x="8433256" y="2873829"/>
                </a:cubicBezTo>
                <a:cubicBezTo>
                  <a:pt x="8391615" y="2889444"/>
                  <a:pt x="8377402" y="2891421"/>
                  <a:pt x="8331656" y="2902857"/>
                </a:cubicBezTo>
                <a:cubicBezTo>
                  <a:pt x="8302627" y="2922210"/>
                  <a:pt x="8269240" y="2936245"/>
                  <a:pt x="8244570" y="2960915"/>
                </a:cubicBezTo>
                <a:cubicBezTo>
                  <a:pt x="8192273" y="3013212"/>
                  <a:pt x="8172295" y="3028916"/>
                  <a:pt x="8128456" y="3091543"/>
                </a:cubicBezTo>
                <a:cubicBezTo>
                  <a:pt x="8112278" y="3114654"/>
                  <a:pt x="8099427" y="3139924"/>
                  <a:pt x="8084913" y="3164115"/>
                </a:cubicBezTo>
                <a:cubicBezTo>
                  <a:pt x="8058397" y="3296695"/>
                  <a:pt x="8078200" y="3213283"/>
                  <a:pt x="8012342" y="3410857"/>
                </a:cubicBezTo>
                <a:lnTo>
                  <a:pt x="8012342" y="3410857"/>
                </a:lnTo>
                <a:cubicBezTo>
                  <a:pt x="8007504" y="3430210"/>
                  <a:pt x="8004135" y="3449990"/>
                  <a:pt x="7997827" y="3468915"/>
                </a:cubicBezTo>
                <a:cubicBezTo>
                  <a:pt x="7989588" y="3493632"/>
                  <a:pt x="7976286" y="3516531"/>
                  <a:pt x="7968799" y="3541486"/>
                </a:cubicBezTo>
                <a:cubicBezTo>
                  <a:pt x="7961710" y="3565115"/>
                  <a:pt x="7958340" y="3589723"/>
                  <a:pt x="7954284" y="3614057"/>
                </a:cubicBezTo>
                <a:cubicBezTo>
                  <a:pt x="7948660" y="3647802"/>
                  <a:pt x="7949168" y="3682763"/>
                  <a:pt x="7939770" y="3715657"/>
                </a:cubicBezTo>
                <a:cubicBezTo>
                  <a:pt x="7929648" y="3751085"/>
                  <a:pt x="7910741" y="3783390"/>
                  <a:pt x="7896227" y="3817257"/>
                </a:cubicBezTo>
                <a:cubicBezTo>
                  <a:pt x="7890676" y="3889420"/>
                  <a:pt x="7889839" y="3999276"/>
                  <a:pt x="7867199" y="4078515"/>
                </a:cubicBezTo>
                <a:cubicBezTo>
                  <a:pt x="7847478" y="4147538"/>
                  <a:pt x="7820080" y="4233424"/>
                  <a:pt x="7780113" y="4296229"/>
                </a:cubicBezTo>
                <a:cubicBezTo>
                  <a:pt x="7717386" y="4394799"/>
                  <a:pt x="7738559" y="4340288"/>
                  <a:pt x="7678513" y="4412343"/>
                </a:cubicBezTo>
                <a:cubicBezTo>
                  <a:pt x="7667346" y="4425744"/>
                  <a:pt x="7661819" y="4443551"/>
                  <a:pt x="7649484" y="4455886"/>
                </a:cubicBezTo>
                <a:cubicBezTo>
                  <a:pt x="7637149" y="4468221"/>
                  <a:pt x="7619343" y="4473748"/>
                  <a:pt x="7605942" y="4484915"/>
                </a:cubicBezTo>
                <a:cubicBezTo>
                  <a:pt x="7590173" y="4498056"/>
                  <a:pt x="7577984" y="4515099"/>
                  <a:pt x="7562399" y="4528457"/>
                </a:cubicBezTo>
                <a:cubicBezTo>
                  <a:pt x="7544032" y="4544200"/>
                  <a:pt x="7522709" y="4556257"/>
                  <a:pt x="7504342" y="4572000"/>
                </a:cubicBezTo>
                <a:cubicBezTo>
                  <a:pt x="7488757" y="4585358"/>
                  <a:pt x="7477502" y="4603612"/>
                  <a:pt x="7460799" y="4615543"/>
                </a:cubicBezTo>
                <a:cubicBezTo>
                  <a:pt x="7415571" y="4647849"/>
                  <a:pt x="7366421" y="4652448"/>
                  <a:pt x="7315656" y="4673600"/>
                </a:cubicBezTo>
                <a:cubicBezTo>
                  <a:pt x="7285697" y="4686083"/>
                  <a:pt x="7258528" y="4704660"/>
                  <a:pt x="7228570" y="4717143"/>
                </a:cubicBezTo>
                <a:cubicBezTo>
                  <a:pt x="7090391" y="4774718"/>
                  <a:pt x="7186637" y="4716070"/>
                  <a:pt x="7097942" y="4775200"/>
                </a:cubicBezTo>
                <a:lnTo>
                  <a:pt x="6343199" y="4760686"/>
                </a:lnTo>
                <a:cubicBezTo>
                  <a:pt x="6313787" y="4759672"/>
                  <a:pt x="6285528" y="4745253"/>
                  <a:pt x="6256113" y="4746172"/>
                </a:cubicBezTo>
                <a:cubicBezTo>
                  <a:pt x="6130013" y="4750113"/>
                  <a:pt x="6004532" y="4765524"/>
                  <a:pt x="5878742" y="4775200"/>
                </a:cubicBezTo>
                <a:cubicBezTo>
                  <a:pt x="5859389" y="4784876"/>
                  <a:pt x="5839598" y="4793721"/>
                  <a:pt x="5820684" y="4804229"/>
                </a:cubicBezTo>
                <a:cubicBezTo>
                  <a:pt x="5796024" y="4817929"/>
                  <a:pt x="5773345" y="4835156"/>
                  <a:pt x="5748113" y="4847772"/>
                </a:cubicBezTo>
                <a:cubicBezTo>
                  <a:pt x="5734429" y="4854614"/>
                  <a:pt x="5718948" y="4857058"/>
                  <a:pt x="5704570" y="4862286"/>
                </a:cubicBezTo>
                <a:cubicBezTo>
                  <a:pt x="5665722" y="4876412"/>
                  <a:pt x="5625988" y="4888507"/>
                  <a:pt x="5588456" y="4905829"/>
                </a:cubicBezTo>
                <a:cubicBezTo>
                  <a:pt x="5545407" y="4925698"/>
                  <a:pt x="5465850" y="4985198"/>
                  <a:pt x="5428799" y="5007429"/>
                </a:cubicBezTo>
                <a:cubicBezTo>
                  <a:pt x="5410246" y="5018561"/>
                  <a:pt x="5390094" y="5026781"/>
                  <a:pt x="5370742" y="5036457"/>
                </a:cubicBezTo>
                <a:lnTo>
                  <a:pt x="5269142" y="5138057"/>
                </a:lnTo>
                <a:cubicBezTo>
                  <a:pt x="5254628" y="5152571"/>
                  <a:pt x="5234779" y="5163241"/>
                  <a:pt x="5225599" y="5181600"/>
                </a:cubicBezTo>
                <a:cubicBezTo>
                  <a:pt x="5188769" y="5255259"/>
                  <a:pt x="5208572" y="5221654"/>
                  <a:pt x="5167542" y="5283200"/>
                </a:cubicBezTo>
                <a:cubicBezTo>
                  <a:pt x="5162704" y="5307391"/>
                  <a:pt x="5159010" y="5331839"/>
                  <a:pt x="5153027" y="5355772"/>
                </a:cubicBezTo>
                <a:cubicBezTo>
                  <a:pt x="5145441" y="5386116"/>
                  <a:pt x="5118367" y="5449679"/>
                  <a:pt x="5109484" y="5471886"/>
                </a:cubicBezTo>
                <a:cubicBezTo>
                  <a:pt x="5104646" y="5496076"/>
                  <a:pt x="5100953" y="5520524"/>
                  <a:pt x="5094970" y="5544457"/>
                </a:cubicBezTo>
                <a:cubicBezTo>
                  <a:pt x="5083960" y="5588496"/>
                  <a:pt x="5049983" y="5656926"/>
                  <a:pt x="5036913" y="5689600"/>
                </a:cubicBezTo>
                <a:cubicBezTo>
                  <a:pt x="5031231" y="5703805"/>
                  <a:pt x="5029241" y="5719459"/>
                  <a:pt x="5022399" y="5733143"/>
                </a:cubicBezTo>
                <a:cubicBezTo>
                  <a:pt x="5009783" y="5758376"/>
                  <a:pt x="4991472" y="5780482"/>
                  <a:pt x="4978856" y="5805715"/>
                </a:cubicBezTo>
                <a:cubicBezTo>
                  <a:pt x="4972014" y="5819399"/>
                  <a:pt x="4971932" y="5835974"/>
                  <a:pt x="4964342" y="5849257"/>
                </a:cubicBezTo>
                <a:cubicBezTo>
                  <a:pt x="4952340" y="5870260"/>
                  <a:pt x="4934860" y="5887630"/>
                  <a:pt x="4920799" y="5907315"/>
                </a:cubicBezTo>
                <a:cubicBezTo>
                  <a:pt x="4910660" y="5921510"/>
                  <a:pt x="4902236" y="5936902"/>
                  <a:pt x="4891770" y="5950857"/>
                </a:cubicBezTo>
                <a:cubicBezTo>
                  <a:pt x="4873183" y="5975640"/>
                  <a:pt x="4854113" y="6000115"/>
                  <a:pt x="4833713" y="6023429"/>
                </a:cubicBezTo>
                <a:cubicBezTo>
                  <a:pt x="4820196" y="6038877"/>
                  <a:pt x="4809643" y="6060481"/>
                  <a:pt x="4790170" y="6066972"/>
                </a:cubicBezTo>
                <a:cubicBezTo>
                  <a:pt x="4748608" y="6080826"/>
                  <a:pt x="4702912" y="6075290"/>
                  <a:pt x="4659542" y="6081486"/>
                </a:cubicBezTo>
                <a:cubicBezTo>
                  <a:pt x="4635120" y="6084975"/>
                  <a:pt x="4611161" y="6091162"/>
                  <a:pt x="4586970" y="6096000"/>
                </a:cubicBezTo>
                <a:cubicBezTo>
                  <a:pt x="4446665" y="6071810"/>
                  <a:pt x="4304598" y="6056241"/>
                  <a:pt x="4166056" y="6023429"/>
                </a:cubicBezTo>
                <a:cubicBezTo>
                  <a:pt x="4109679" y="6010077"/>
                  <a:pt x="3974703" y="5930123"/>
                  <a:pt x="3919313" y="5907315"/>
                </a:cubicBezTo>
                <a:cubicBezTo>
                  <a:pt x="3803379" y="5859578"/>
                  <a:pt x="3813214" y="5870835"/>
                  <a:pt x="3716113" y="5849257"/>
                </a:cubicBezTo>
                <a:cubicBezTo>
                  <a:pt x="3696640" y="5844930"/>
                  <a:pt x="3677836" y="5837323"/>
                  <a:pt x="3658056" y="5834743"/>
                </a:cubicBezTo>
                <a:cubicBezTo>
                  <a:pt x="3566401" y="5822788"/>
                  <a:pt x="3474208" y="5815391"/>
                  <a:pt x="3382284" y="5805715"/>
                </a:cubicBezTo>
                <a:cubicBezTo>
                  <a:pt x="3227465" y="5820229"/>
                  <a:pt x="3071422" y="5825005"/>
                  <a:pt x="2917827" y="5849257"/>
                </a:cubicBezTo>
                <a:cubicBezTo>
                  <a:pt x="2885769" y="5854319"/>
                  <a:pt x="2859234" y="5877259"/>
                  <a:pt x="2830742" y="5892800"/>
                </a:cubicBezTo>
                <a:cubicBezTo>
                  <a:pt x="2681449" y="5974233"/>
                  <a:pt x="2835276" y="5894615"/>
                  <a:pt x="2685599" y="5994400"/>
                </a:cubicBezTo>
                <a:cubicBezTo>
                  <a:pt x="2638654" y="6025697"/>
                  <a:pt x="2587917" y="6050976"/>
                  <a:pt x="2540456" y="6081486"/>
                </a:cubicBezTo>
                <a:cubicBezTo>
                  <a:pt x="2452415" y="6138084"/>
                  <a:pt x="2279199" y="6255657"/>
                  <a:pt x="2279199" y="6255657"/>
                </a:cubicBezTo>
                <a:cubicBezTo>
                  <a:pt x="2235610" y="6342836"/>
                  <a:pt x="2233670" y="6327620"/>
                  <a:pt x="2221142" y="6415315"/>
                </a:cubicBezTo>
                <a:cubicBezTo>
                  <a:pt x="2200434" y="6560270"/>
                  <a:pt x="2228568" y="6719775"/>
                  <a:pt x="2163084" y="6850743"/>
                </a:cubicBezTo>
                <a:cubicBezTo>
                  <a:pt x="2136762" y="6903387"/>
                  <a:pt x="1988913" y="6879772"/>
                  <a:pt x="1988913" y="6879772"/>
                </a:cubicBezTo>
                <a:cubicBezTo>
                  <a:pt x="1751846" y="6874934"/>
                  <a:pt x="1514599" y="6875708"/>
                  <a:pt x="1277713" y="6865257"/>
                </a:cubicBezTo>
                <a:cubicBezTo>
                  <a:pt x="1185371" y="6861183"/>
                  <a:pt x="1001942" y="6836229"/>
                  <a:pt x="1001942" y="6836229"/>
                </a:cubicBezTo>
                <a:cubicBezTo>
                  <a:pt x="953561" y="6826553"/>
                  <a:pt x="906102" y="6809096"/>
                  <a:pt x="856799" y="6807200"/>
                </a:cubicBezTo>
                <a:cubicBezTo>
                  <a:pt x="779296" y="6804219"/>
                  <a:pt x="701273" y="6810210"/>
                  <a:pt x="624570" y="6821715"/>
                </a:cubicBezTo>
                <a:cubicBezTo>
                  <a:pt x="603173" y="6824925"/>
                  <a:pt x="585202" y="6839841"/>
                  <a:pt x="566513" y="6850743"/>
                </a:cubicBezTo>
                <a:cubicBezTo>
                  <a:pt x="527088" y="6873741"/>
                  <a:pt x="489824" y="6900317"/>
                  <a:pt x="450399" y="6923315"/>
                </a:cubicBezTo>
                <a:cubicBezTo>
                  <a:pt x="367201" y="6971847"/>
                  <a:pt x="405561" y="6930737"/>
                  <a:pt x="319770" y="7010400"/>
                </a:cubicBezTo>
                <a:cubicBezTo>
                  <a:pt x="137817" y="7179357"/>
                  <a:pt x="251424" y="7099508"/>
                  <a:pt x="145599" y="7170057"/>
                </a:cubicBezTo>
                <a:cubicBezTo>
                  <a:pt x="117705" y="7309522"/>
                  <a:pt x="150129" y="7180503"/>
                  <a:pt x="102056" y="7300686"/>
                </a:cubicBezTo>
                <a:cubicBezTo>
                  <a:pt x="90692" y="7329096"/>
                  <a:pt x="83484" y="7359015"/>
                  <a:pt x="73027" y="7387772"/>
                </a:cubicBezTo>
                <a:cubicBezTo>
                  <a:pt x="30594" y="7504464"/>
                  <a:pt x="53127" y="7414707"/>
                  <a:pt x="29484" y="7532915"/>
                </a:cubicBezTo>
                <a:cubicBezTo>
                  <a:pt x="24646" y="7620001"/>
                  <a:pt x="21925" y="7707230"/>
                  <a:pt x="14970" y="7794172"/>
                </a:cubicBezTo>
                <a:cubicBezTo>
                  <a:pt x="12242" y="7828274"/>
                  <a:pt x="-2788" y="7861716"/>
                  <a:pt x="456" y="7895772"/>
                </a:cubicBezTo>
                <a:cubicBezTo>
                  <a:pt x="17114" y="8070684"/>
                  <a:pt x="35118" y="8069512"/>
                  <a:pt x="87542" y="8200572"/>
                </a:cubicBezTo>
                <a:cubicBezTo>
                  <a:pt x="93224" y="8214777"/>
                  <a:pt x="95214" y="8230431"/>
                  <a:pt x="102056" y="8244115"/>
                </a:cubicBezTo>
                <a:cubicBezTo>
                  <a:pt x="109857" y="8259717"/>
                  <a:pt x="122430" y="8272512"/>
                  <a:pt x="131084" y="8287657"/>
                </a:cubicBezTo>
                <a:cubicBezTo>
                  <a:pt x="141819" y="8306443"/>
                  <a:pt x="149378" y="8326929"/>
                  <a:pt x="160113" y="8345715"/>
                </a:cubicBezTo>
                <a:cubicBezTo>
                  <a:pt x="168768" y="8360860"/>
                  <a:pt x="181341" y="8373655"/>
                  <a:pt x="189142" y="8389257"/>
                </a:cubicBezTo>
                <a:cubicBezTo>
                  <a:pt x="200794" y="8412560"/>
                  <a:pt x="205517" y="8439054"/>
                  <a:pt x="218170" y="8461829"/>
                </a:cubicBezTo>
                <a:cubicBezTo>
                  <a:pt x="229918" y="8482975"/>
                  <a:pt x="249711" y="8498883"/>
                  <a:pt x="261713" y="8519886"/>
                </a:cubicBezTo>
                <a:cubicBezTo>
                  <a:pt x="288550" y="8566851"/>
                  <a:pt x="310094" y="8616648"/>
                  <a:pt x="334284" y="8665029"/>
                </a:cubicBezTo>
                <a:cubicBezTo>
                  <a:pt x="357408" y="8780641"/>
                  <a:pt x="327759" y="8702179"/>
                  <a:pt x="406856" y="8795657"/>
                </a:cubicBezTo>
                <a:cubicBezTo>
                  <a:pt x="428979" y="8821802"/>
                  <a:pt x="517218" y="8949836"/>
                  <a:pt x="566513" y="8984343"/>
                </a:cubicBezTo>
                <a:cubicBezTo>
                  <a:pt x="593101" y="9002955"/>
                  <a:pt x="626299" y="9010336"/>
                  <a:pt x="653599" y="9027886"/>
                </a:cubicBezTo>
                <a:cubicBezTo>
                  <a:pt x="842858" y="9149553"/>
                  <a:pt x="693035" y="9089413"/>
                  <a:pt x="856799" y="9144000"/>
                </a:cubicBezTo>
                <a:cubicBezTo>
                  <a:pt x="885827" y="9163352"/>
                  <a:pt x="913593" y="9184748"/>
                  <a:pt x="943884" y="9202057"/>
                </a:cubicBezTo>
                <a:cubicBezTo>
                  <a:pt x="1034746" y="9253978"/>
                  <a:pt x="1032712" y="9251020"/>
                  <a:pt x="1103542" y="9274629"/>
                </a:cubicBezTo>
                <a:cubicBezTo>
                  <a:pt x="1147272" y="9303782"/>
                  <a:pt x="1153580" y="9310588"/>
                  <a:pt x="1205142" y="9332686"/>
                </a:cubicBezTo>
                <a:cubicBezTo>
                  <a:pt x="1219204" y="9338713"/>
                  <a:pt x="1234622" y="9341173"/>
                  <a:pt x="1248684" y="9347200"/>
                </a:cubicBezTo>
                <a:cubicBezTo>
                  <a:pt x="1383965" y="9405178"/>
                  <a:pt x="1231006" y="9352517"/>
                  <a:pt x="1364799" y="9390743"/>
                </a:cubicBezTo>
                <a:cubicBezTo>
                  <a:pt x="1379510" y="9394946"/>
                  <a:pt x="1393275" y="9402598"/>
                  <a:pt x="1408342" y="9405257"/>
                </a:cubicBezTo>
                <a:cubicBezTo>
                  <a:pt x="1475722" y="9417148"/>
                  <a:pt x="1543809" y="9424610"/>
                  <a:pt x="1611542" y="9434286"/>
                </a:cubicBezTo>
                <a:lnTo>
                  <a:pt x="1814742" y="9463315"/>
                </a:lnTo>
                <a:cubicBezTo>
                  <a:pt x="1848609" y="9468153"/>
                  <a:pt x="1882162" y="9476375"/>
                  <a:pt x="1916342" y="9477829"/>
                </a:cubicBezTo>
                <a:lnTo>
                  <a:pt x="2598513" y="9506857"/>
                </a:lnTo>
                <a:cubicBezTo>
                  <a:pt x="2646894" y="9521371"/>
                  <a:pt x="2694401" y="9539206"/>
                  <a:pt x="2743656" y="9550400"/>
                </a:cubicBezTo>
                <a:cubicBezTo>
                  <a:pt x="2926678" y="9591996"/>
                  <a:pt x="2899033" y="9570667"/>
                  <a:pt x="3077484" y="9593943"/>
                </a:cubicBezTo>
                <a:cubicBezTo>
                  <a:pt x="3462169" y="9644119"/>
                  <a:pt x="3011983" y="9608874"/>
                  <a:pt x="3498399" y="9637486"/>
                </a:cubicBezTo>
                <a:cubicBezTo>
                  <a:pt x="3647503" y="9674761"/>
                  <a:pt x="3508421" y="9646077"/>
                  <a:pt x="3817713" y="9637486"/>
                </a:cubicBezTo>
                <a:lnTo>
                  <a:pt x="4601484" y="9622972"/>
                </a:lnTo>
                <a:cubicBezTo>
                  <a:pt x="4649865" y="9603620"/>
                  <a:pt x="4696891" y="9580458"/>
                  <a:pt x="4746627" y="9564915"/>
                </a:cubicBezTo>
                <a:cubicBezTo>
                  <a:pt x="4789000" y="9551673"/>
                  <a:pt x="4957544" y="9538017"/>
                  <a:pt x="4978856" y="9535886"/>
                </a:cubicBezTo>
                <a:cubicBezTo>
                  <a:pt x="5203642" y="9460956"/>
                  <a:pt x="5089771" y="9529826"/>
                  <a:pt x="5051427" y="9056915"/>
                </a:cubicBezTo>
                <a:cubicBezTo>
                  <a:pt x="5045680" y="8986035"/>
                  <a:pt x="5008453" y="8956451"/>
                  <a:pt x="4978856" y="8897257"/>
                </a:cubicBezTo>
                <a:cubicBezTo>
                  <a:pt x="4972014" y="8883573"/>
                  <a:pt x="4969714" y="8868040"/>
                  <a:pt x="4964342" y="8853715"/>
                </a:cubicBezTo>
                <a:cubicBezTo>
                  <a:pt x="4955194" y="8829320"/>
                  <a:pt x="4944217" y="8805629"/>
                  <a:pt x="4935313" y="8781143"/>
                </a:cubicBezTo>
                <a:cubicBezTo>
                  <a:pt x="4924856" y="8752386"/>
                  <a:pt x="4918946" y="8721913"/>
                  <a:pt x="4906284" y="8694057"/>
                </a:cubicBezTo>
                <a:cubicBezTo>
                  <a:pt x="4894610" y="8668375"/>
                  <a:pt x="4877256" y="8645676"/>
                  <a:pt x="4862742" y="8621486"/>
                </a:cubicBezTo>
                <a:cubicBezTo>
                  <a:pt x="4867580" y="8529562"/>
                  <a:pt x="4857702" y="8435665"/>
                  <a:pt x="4877256" y="8345715"/>
                </a:cubicBezTo>
                <a:cubicBezTo>
                  <a:pt x="4883070" y="8318971"/>
                  <a:pt x="4917291" y="8308254"/>
                  <a:pt x="4935313" y="8287657"/>
                </a:cubicBezTo>
                <a:cubicBezTo>
                  <a:pt x="4951242" y="8269452"/>
                  <a:pt x="4961751" y="8246705"/>
                  <a:pt x="4978856" y="8229600"/>
                </a:cubicBezTo>
                <a:cubicBezTo>
                  <a:pt x="4995961" y="8212495"/>
                  <a:pt x="5015910" y="8198059"/>
                  <a:pt x="5036913" y="8186057"/>
                </a:cubicBezTo>
                <a:cubicBezTo>
                  <a:pt x="5050197" y="8178466"/>
                  <a:pt x="5065613" y="8175254"/>
                  <a:pt x="5080456" y="8171543"/>
                </a:cubicBezTo>
                <a:cubicBezTo>
                  <a:pt x="5137053" y="8157394"/>
                  <a:pt x="5197279" y="8150707"/>
                  <a:pt x="5254627" y="8142515"/>
                </a:cubicBezTo>
                <a:cubicBezTo>
                  <a:pt x="5346551" y="8147353"/>
                  <a:pt x="5438666" y="8149385"/>
                  <a:pt x="5530399" y="8157029"/>
                </a:cubicBezTo>
                <a:cubicBezTo>
                  <a:pt x="5554983" y="8159078"/>
                  <a:pt x="5578699" y="8167130"/>
                  <a:pt x="5602970" y="8171543"/>
                </a:cubicBezTo>
                <a:cubicBezTo>
                  <a:pt x="5631924" y="8176807"/>
                  <a:pt x="5661027" y="8181219"/>
                  <a:pt x="5690056" y="8186057"/>
                </a:cubicBezTo>
                <a:cubicBezTo>
                  <a:pt x="5714246" y="8195733"/>
                  <a:pt x="5737151" y="8209627"/>
                  <a:pt x="5762627" y="8215086"/>
                </a:cubicBezTo>
                <a:cubicBezTo>
                  <a:pt x="5898884" y="8244284"/>
                  <a:pt x="6029906" y="8222408"/>
                  <a:pt x="6169027" y="8215086"/>
                </a:cubicBezTo>
                <a:cubicBezTo>
                  <a:pt x="6227084" y="8190896"/>
                  <a:pt x="6286944" y="8170643"/>
                  <a:pt x="6343199" y="8142515"/>
                </a:cubicBezTo>
                <a:cubicBezTo>
                  <a:pt x="6381904" y="8123162"/>
                  <a:pt x="6418924" y="8099991"/>
                  <a:pt x="6459313" y="8084457"/>
                </a:cubicBezTo>
                <a:cubicBezTo>
                  <a:pt x="6482338" y="8075601"/>
                  <a:pt x="6507951" y="8075926"/>
                  <a:pt x="6531884" y="8069943"/>
                </a:cubicBezTo>
                <a:cubicBezTo>
                  <a:pt x="6566054" y="8061401"/>
                  <a:pt x="6599617" y="8050591"/>
                  <a:pt x="6633484" y="8040915"/>
                </a:cubicBezTo>
                <a:cubicBezTo>
                  <a:pt x="6694168" y="8000459"/>
                  <a:pt x="6721482" y="7990472"/>
                  <a:pt x="6764113" y="7939315"/>
                </a:cubicBezTo>
                <a:cubicBezTo>
                  <a:pt x="6775281" y="7925914"/>
                  <a:pt x="6783466" y="7910286"/>
                  <a:pt x="6793142" y="7895772"/>
                </a:cubicBezTo>
                <a:cubicBezTo>
                  <a:pt x="6821649" y="7781742"/>
                  <a:pt x="6789249" y="7893501"/>
                  <a:pt x="6836684" y="7779657"/>
                </a:cubicBezTo>
                <a:cubicBezTo>
                  <a:pt x="6852583" y="7741500"/>
                  <a:pt x="6863122" y="7701174"/>
                  <a:pt x="6880227" y="7663543"/>
                </a:cubicBezTo>
                <a:cubicBezTo>
                  <a:pt x="6929658" y="7554795"/>
                  <a:pt x="6916637" y="7703152"/>
                  <a:pt x="6996342" y="7503886"/>
                </a:cubicBezTo>
                <a:cubicBezTo>
                  <a:pt x="7006018" y="7479696"/>
                  <a:pt x="7014789" y="7455123"/>
                  <a:pt x="7025370" y="7431315"/>
                </a:cubicBezTo>
                <a:cubicBezTo>
                  <a:pt x="7034158" y="7411543"/>
                  <a:pt x="7045876" y="7393144"/>
                  <a:pt x="7054399" y="7373257"/>
                </a:cubicBezTo>
                <a:cubicBezTo>
                  <a:pt x="7074925" y="7325363"/>
                  <a:pt x="7075610" y="7264961"/>
                  <a:pt x="7112456" y="7228115"/>
                </a:cubicBezTo>
                <a:cubicBezTo>
                  <a:pt x="7144558" y="7196013"/>
                  <a:pt x="7164819" y="7181446"/>
                  <a:pt x="7185027" y="7141029"/>
                </a:cubicBezTo>
                <a:cubicBezTo>
                  <a:pt x="7241595" y="7027892"/>
                  <a:pt x="7120319" y="7193439"/>
                  <a:pt x="7257599" y="7010400"/>
                </a:cubicBezTo>
                <a:cubicBezTo>
                  <a:pt x="7272113" y="6991048"/>
                  <a:pt x="7280733" y="6965330"/>
                  <a:pt x="7301142" y="6952343"/>
                </a:cubicBezTo>
                <a:cubicBezTo>
                  <a:pt x="7336016" y="6930150"/>
                  <a:pt x="7379262" y="6925083"/>
                  <a:pt x="7417256" y="6908800"/>
                </a:cubicBezTo>
                <a:cubicBezTo>
                  <a:pt x="7447087" y="6896015"/>
                  <a:pt x="7475971" y="6881019"/>
                  <a:pt x="7504342" y="6865257"/>
                </a:cubicBezTo>
                <a:cubicBezTo>
                  <a:pt x="7519591" y="6856786"/>
                  <a:pt x="7532282" y="6844030"/>
                  <a:pt x="7547884" y="6836229"/>
                </a:cubicBezTo>
                <a:cubicBezTo>
                  <a:pt x="7561568" y="6829387"/>
                  <a:pt x="7576913" y="6826553"/>
                  <a:pt x="7591427" y="6821715"/>
                </a:cubicBezTo>
                <a:cubicBezTo>
                  <a:pt x="7605941" y="6812039"/>
                  <a:pt x="7618936" y="6799558"/>
                  <a:pt x="7634970" y="6792686"/>
                </a:cubicBezTo>
                <a:cubicBezTo>
                  <a:pt x="7653305" y="6784828"/>
                  <a:pt x="7676795" y="6789766"/>
                  <a:pt x="7693027" y="6778172"/>
                </a:cubicBezTo>
                <a:cubicBezTo>
                  <a:pt x="7712712" y="6764112"/>
                  <a:pt x="7722056" y="6739467"/>
                  <a:pt x="7736570" y="6720115"/>
                </a:cubicBezTo>
                <a:cubicBezTo>
                  <a:pt x="7741408" y="6695924"/>
                  <a:pt x="7749387" y="6672154"/>
                  <a:pt x="7751084" y="6647543"/>
                </a:cubicBezTo>
                <a:cubicBezTo>
                  <a:pt x="7759080" y="6531603"/>
                  <a:pt x="7741248" y="6412835"/>
                  <a:pt x="7765599" y="6299200"/>
                </a:cubicBezTo>
                <a:cubicBezTo>
                  <a:pt x="7776768" y="6247080"/>
                  <a:pt x="7909466" y="6217887"/>
                  <a:pt x="7939770" y="6212115"/>
                </a:cubicBezTo>
                <a:cubicBezTo>
                  <a:pt x="8142371" y="6173524"/>
                  <a:pt x="8225207" y="6179170"/>
                  <a:pt x="8447770" y="6168572"/>
                </a:cubicBezTo>
                <a:cubicBezTo>
                  <a:pt x="8460681" y="6165990"/>
                  <a:pt x="8560467" y="6147228"/>
                  <a:pt x="8578399" y="6139543"/>
                </a:cubicBezTo>
                <a:cubicBezTo>
                  <a:pt x="8623897" y="6120044"/>
                  <a:pt x="8713657" y="6023743"/>
                  <a:pt x="8723542" y="6008915"/>
                </a:cubicBezTo>
                <a:lnTo>
                  <a:pt x="8781599" y="5921829"/>
                </a:lnTo>
                <a:lnTo>
                  <a:pt x="8810627" y="5878286"/>
                </a:lnTo>
                <a:cubicBezTo>
                  <a:pt x="8817373" y="5851305"/>
                  <a:pt x="8838238" y="5771760"/>
                  <a:pt x="8839656" y="5747657"/>
                </a:cubicBezTo>
                <a:cubicBezTo>
                  <a:pt x="8847900" y="5607511"/>
                  <a:pt x="8843403" y="5466718"/>
                  <a:pt x="8854170" y="5326743"/>
                </a:cubicBezTo>
                <a:cubicBezTo>
                  <a:pt x="8858469" y="5270856"/>
                  <a:pt x="8873840" y="5177286"/>
                  <a:pt x="8912227" y="5123543"/>
                </a:cubicBezTo>
                <a:cubicBezTo>
                  <a:pt x="8924158" y="5106840"/>
                  <a:pt x="8941256" y="5094514"/>
                  <a:pt x="8955770" y="5080000"/>
                </a:cubicBezTo>
                <a:cubicBezTo>
                  <a:pt x="8960608" y="5065486"/>
                  <a:pt x="8960727" y="5048404"/>
                  <a:pt x="8970284" y="5036457"/>
                </a:cubicBezTo>
                <a:cubicBezTo>
                  <a:pt x="9023215" y="4970293"/>
                  <a:pt x="9085455" y="4917641"/>
                  <a:pt x="9158970" y="4876800"/>
                </a:cubicBezTo>
                <a:cubicBezTo>
                  <a:pt x="9172344" y="4869370"/>
                  <a:pt x="9187999" y="4867124"/>
                  <a:pt x="9202513" y="4862286"/>
                </a:cubicBezTo>
                <a:cubicBezTo>
                  <a:pt x="9217027" y="4852610"/>
                  <a:pt x="9230454" y="4841058"/>
                  <a:pt x="9246056" y="4833257"/>
                </a:cubicBezTo>
                <a:cubicBezTo>
                  <a:pt x="9259740" y="4826415"/>
                  <a:pt x="9274453" y="4820907"/>
                  <a:pt x="9289599" y="4818743"/>
                </a:cubicBezTo>
                <a:cubicBezTo>
                  <a:pt x="9376340" y="4806352"/>
                  <a:pt x="9464003" y="4801295"/>
                  <a:pt x="9550856" y="4789715"/>
                </a:cubicBezTo>
                <a:cubicBezTo>
                  <a:pt x="9570810" y="4787054"/>
                  <a:pt x="9726862" y="4764913"/>
                  <a:pt x="9783084" y="4746172"/>
                </a:cubicBezTo>
                <a:cubicBezTo>
                  <a:pt x="9807801" y="4737933"/>
                  <a:pt x="9830701" y="4724630"/>
                  <a:pt x="9855656" y="4717143"/>
                </a:cubicBezTo>
                <a:cubicBezTo>
                  <a:pt x="9879285" y="4710054"/>
                  <a:pt x="9904294" y="4708612"/>
                  <a:pt x="9928227" y="4702629"/>
                </a:cubicBezTo>
                <a:cubicBezTo>
                  <a:pt x="9943070" y="4698918"/>
                  <a:pt x="9957256" y="4692953"/>
                  <a:pt x="9971770" y="4688115"/>
                </a:cubicBezTo>
                <a:cubicBezTo>
                  <a:pt x="10079034" y="4580851"/>
                  <a:pt x="9939568" y="4704215"/>
                  <a:pt x="10087884" y="4630057"/>
                </a:cubicBezTo>
                <a:cubicBezTo>
                  <a:pt x="10260830" y="4543584"/>
                  <a:pt x="9999464" y="4619508"/>
                  <a:pt x="10189484" y="4572000"/>
                </a:cubicBezTo>
                <a:cubicBezTo>
                  <a:pt x="10386041" y="4424584"/>
                  <a:pt x="10098364" y="4632478"/>
                  <a:pt x="10320113" y="4499429"/>
                </a:cubicBezTo>
                <a:cubicBezTo>
                  <a:pt x="10346677" y="4483491"/>
                  <a:pt x="10366908" y="4458556"/>
                  <a:pt x="10392684" y="4441372"/>
                </a:cubicBezTo>
                <a:cubicBezTo>
                  <a:pt x="10439629" y="4410075"/>
                  <a:pt x="10537827" y="4354286"/>
                  <a:pt x="10537827" y="4354286"/>
                </a:cubicBezTo>
                <a:cubicBezTo>
                  <a:pt x="10557179" y="4330096"/>
                  <a:pt x="10578119" y="4307094"/>
                  <a:pt x="10595884" y="4281715"/>
                </a:cubicBezTo>
                <a:cubicBezTo>
                  <a:pt x="10612062" y="4258604"/>
                  <a:pt x="10625727" y="4233804"/>
                  <a:pt x="10639427" y="4209143"/>
                </a:cubicBezTo>
                <a:cubicBezTo>
                  <a:pt x="10649935" y="4190229"/>
                  <a:pt x="10655880" y="4168692"/>
                  <a:pt x="10668456" y="4151086"/>
                </a:cubicBezTo>
                <a:cubicBezTo>
                  <a:pt x="10680387" y="4134383"/>
                  <a:pt x="10697485" y="4122057"/>
                  <a:pt x="10711999" y="4107543"/>
                </a:cubicBezTo>
                <a:cubicBezTo>
                  <a:pt x="10721675" y="4088191"/>
                  <a:pt x="10732240" y="4069258"/>
                  <a:pt x="10741027" y="4049486"/>
                </a:cubicBezTo>
                <a:cubicBezTo>
                  <a:pt x="10751608" y="4025678"/>
                  <a:pt x="10757403" y="3999690"/>
                  <a:pt x="10770056" y="3976915"/>
                </a:cubicBezTo>
                <a:cubicBezTo>
                  <a:pt x="10781804" y="3955769"/>
                  <a:pt x="10800778" y="3939371"/>
                  <a:pt x="10813599" y="3918857"/>
                </a:cubicBezTo>
                <a:cubicBezTo>
                  <a:pt x="10825066" y="3900509"/>
                  <a:pt x="10832951" y="3880152"/>
                  <a:pt x="10842627" y="3860800"/>
                </a:cubicBezTo>
                <a:cubicBezTo>
                  <a:pt x="10852303" y="3812419"/>
                  <a:pt x="10849591" y="3759787"/>
                  <a:pt x="10871656" y="3715657"/>
                </a:cubicBezTo>
                <a:cubicBezTo>
                  <a:pt x="10881332" y="3696305"/>
                  <a:pt x="10894169" y="3678232"/>
                  <a:pt x="10900684" y="3657600"/>
                </a:cubicBezTo>
                <a:cubicBezTo>
                  <a:pt x="10923301" y="3585979"/>
                  <a:pt x="10934991" y="3511139"/>
                  <a:pt x="10958742" y="3439886"/>
                </a:cubicBezTo>
                <a:cubicBezTo>
                  <a:pt x="10963580" y="3425372"/>
                  <a:pt x="10964363" y="3408793"/>
                  <a:pt x="10973256" y="3396343"/>
                </a:cubicBezTo>
                <a:cubicBezTo>
                  <a:pt x="10989163" y="3374072"/>
                  <a:pt x="11013502" y="3359066"/>
                  <a:pt x="11031313" y="3338286"/>
                </a:cubicBezTo>
                <a:cubicBezTo>
                  <a:pt x="11042666" y="3325041"/>
                  <a:pt x="11046387" y="3305210"/>
                  <a:pt x="11060342" y="3294743"/>
                </a:cubicBezTo>
                <a:cubicBezTo>
                  <a:pt x="11086306" y="3275270"/>
                  <a:pt x="11119056" y="3266961"/>
                  <a:pt x="11147427" y="3251200"/>
                </a:cubicBezTo>
                <a:cubicBezTo>
                  <a:pt x="11162676" y="3242728"/>
                  <a:pt x="11174637" y="3228297"/>
                  <a:pt x="11190970" y="3222172"/>
                </a:cubicBezTo>
                <a:cubicBezTo>
                  <a:pt x="11233800" y="3206111"/>
                  <a:pt x="11391582" y="3194365"/>
                  <a:pt x="11408684" y="3193143"/>
                </a:cubicBezTo>
                <a:lnTo>
                  <a:pt x="12076342" y="3149600"/>
                </a:lnTo>
                <a:cubicBezTo>
                  <a:pt x="12134462" y="3145592"/>
                  <a:pt x="12192611" y="3141519"/>
                  <a:pt x="12250513" y="3135086"/>
                </a:cubicBezTo>
                <a:cubicBezTo>
                  <a:pt x="12279762" y="3131836"/>
                  <a:pt x="12308512" y="3125047"/>
                  <a:pt x="12337599" y="3120572"/>
                </a:cubicBezTo>
                <a:cubicBezTo>
                  <a:pt x="12371412" y="3115370"/>
                  <a:pt x="12405332" y="3110895"/>
                  <a:pt x="12439199" y="3106057"/>
                </a:cubicBezTo>
                <a:cubicBezTo>
                  <a:pt x="12463389" y="3096381"/>
                  <a:pt x="12487053" y="3085268"/>
                  <a:pt x="12511770" y="3077029"/>
                </a:cubicBezTo>
                <a:cubicBezTo>
                  <a:pt x="12530694" y="3070721"/>
                  <a:pt x="12552911" y="3073087"/>
                  <a:pt x="12569827" y="3062515"/>
                </a:cubicBezTo>
                <a:cubicBezTo>
                  <a:pt x="12631368" y="3024052"/>
                  <a:pt x="12685942" y="2975429"/>
                  <a:pt x="12743999" y="2931886"/>
                </a:cubicBezTo>
                <a:lnTo>
                  <a:pt x="12802056" y="2888343"/>
                </a:lnTo>
                <a:cubicBezTo>
                  <a:pt x="12811732" y="2864153"/>
                  <a:pt x="12819432" y="2839075"/>
                  <a:pt x="12831084" y="2815772"/>
                </a:cubicBezTo>
                <a:cubicBezTo>
                  <a:pt x="12838885" y="2800170"/>
                  <a:pt x="12852312" y="2787831"/>
                  <a:pt x="12860113" y="2772229"/>
                </a:cubicBezTo>
                <a:cubicBezTo>
                  <a:pt x="12902947" y="2686561"/>
                  <a:pt x="12899358" y="2687823"/>
                  <a:pt x="12918170" y="2612572"/>
                </a:cubicBezTo>
                <a:cubicBezTo>
                  <a:pt x="12923008" y="2525486"/>
                  <a:pt x="12923392" y="2438039"/>
                  <a:pt x="12932684" y="2351315"/>
                </a:cubicBezTo>
                <a:cubicBezTo>
                  <a:pt x="12938860" y="2293675"/>
                  <a:pt x="12960568" y="2210752"/>
                  <a:pt x="12976227" y="2148115"/>
                </a:cubicBezTo>
                <a:cubicBezTo>
                  <a:pt x="12981065" y="2104572"/>
                  <a:pt x="12980116" y="2059989"/>
                  <a:pt x="12990742" y="2017486"/>
                </a:cubicBezTo>
                <a:cubicBezTo>
                  <a:pt x="12994973" y="2000563"/>
                  <a:pt x="13008603" y="1987344"/>
                  <a:pt x="13019770" y="1973943"/>
                </a:cubicBezTo>
                <a:cubicBezTo>
                  <a:pt x="13042699" y="1946427"/>
                  <a:pt x="13074234" y="1917683"/>
                  <a:pt x="13106856" y="1901372"/>
                </a:cubicBezTo>
                <a:cubicBezTo>
                  <a:pt x="13120540" y="1894530"/>
                  <a:pt x="13136337" y="1892884"/>
                  <a:pt x="13150399" y="1886857"/>
                </a:cubicBezTo>
                <a:cubicBezTo>
                  <a:pt x="13170286" y="1878334"/>
                  <a:pt x="13187240" y="1862072"/>
                  <a:pt x="13208456" y="1857829"/>
                </a:cubicBezTo>
                <a:cubicBezTo>
                  <a:pt x="13260857" y="1847349"/>
                  <a:pt x="13314894" y="1848153"/>
                  <a:pt x="13368113" y="1843315"/>
                </a:cubicBezTo>
                <a:cubicBezTo>
                  <a:pt x="13466655" y="1777620"/>
                  <a:pt x="13343293" y="1854346"/>
                  <a:pt x="13498742" y="1785257"/>
                </a:cubicBezTo>
                <a:cubicBezTo>
                  <a:pt x="13514682" y="1778172"/>
                  <a:pt x="13528177" y="1766489"/>
                  <a:pt x="13542284" y="1756229"/>
                </a:cubicBezTo>
                <a:cubicBezTo>
                  <a:pt x="13596284" y="1716956"/>
                  <a:pt x="13671711" y="1667018"/>
                  <a:pt x="13716456" y="1611086"/>
                </a:cubicBezTo>
                <a:cubicBezTo>
                  <a:pt x="13763160" y="1552705"/>
                  <a:pt x="13773394" y="1526237"/>
                  <a:pt x="13803542" y="1465943"/>
                </a:cubicBezTo>
                <a:cubicBezTo>
                  <a:pt x="13830332" y="1251618"/>
                  <a:pt x="13840712" y="1217956"/>
                  <a:pt x="13803542" y="914400"/>
                </a:cubicBezTo>
                <a:cubicBezTo>
                  <a:pt x="13791989" y="820051"/>
                  <a:pt x="13757585" y="729880"/>
                  <a:pt x="13730970" y="638629"/>
                </a:cubicBezTo>
                <a:cubicBezTo>
                  <a:pt x="13709682" y="565642"/>
                  <a:pt x="13695622" y="560486"/>
                  <a:pt x="13658399" y="493486"/>
                </a:cubicBezTo>
                <a:cubicBezTo>
                  <a:pt x="13626905" y="436798"/>
                  <a:pt x="13632305" y="418033"/>
                  <a:pt x="13571313" y="377372"/>
                </a:cubicBezTo>
                <a:cubicBezTo>
                  <a:pt x="13473807" y="312368"/>
                  <a:pt x="13437137" y="315301"/>
                  <a:pt x="13324570" y="290286"/>
                </a:cubicBezTo>
                <a:cubicBezTo>
                  <a:pt x="13305218" y="280610"/>
                  <a:pt x="13286355" y="269884"/>
                  <a:pt x="13266513" y="261257"/>
                </a:cubicBezTo>
                <a:cubicBezTo>
                  <a:pt x="13175045" y="221488"/>
                  <a:pt x="13079233" y="191158"/>
                  <a:pt x="12990742" y="145143"/>
                </a:cubicBezTo>
                <a:cubicBezTo>
                  <a:pt x="12957217" y="127710"/>
                  <a:pt x="12933483" y="95771"/>
                  <a:pt x="12903656" y="72572"/>
                </a:cubicBezTo>
                <a:cubicBezTo>
                  <a:pt x="12889886" y="61862"/>
                  <a:pt x="12877482" y="45159"/>
                  <a:pt x="12860113" y="43543"/>
                </a:cubicBezTo>
                <a:cubicBezTo>
                  <a:pt x="12667181" y="25596"/>
                  <a:pt x="12473066" y="24191"/>
                  <a:pt x="12279542" y="14515"/>
                </a:cubicBezTo>
                <a:lnTo>
                  <a:pt x="12279542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719197" y="1335024"/>
            <a:ext cx="5548988" cy="3514015"/>
          </a:xfrm>
          <a:custGeom>
            <a:avLst/>
            <a:gdLst>
              <a:gd name="connsiteX0" fmla="*/ 217715 w 7218215"/>
              <a:gd name="connsiteY0" fmla="*/ 4165600 h 5225143"/>
              <a:gd name="connsiteX1" fmla="*/ 246743 w 7218215"/>
              <a:gd name="connsiteY1" fmla="*/ 3860800 h 5225143"/>
              <a:gd name="connsiteX2" fmla="*/ 290286 w 7218215"/>
              <a:gd name="connsiteY2" fmla="*/ 3730171 h 5225143"/>
              <a:gd name="connsiteX3" fmla="*/ 304800 w 7218215"/>
              <a:gd name="connsiteY3" fmla="*/ 3672114 h 5225143"/>
              <a:gd name="connsiteX4" fmla="*/ 348343 w 7218215"/>
              <a:gd name="connsiteY4" fmla="*/ 3439886 h 5225143"/>
              <a:gd name="connsiteX5" fmla="*/ 377372 w 7218215"/>
              <a:gd name="connsiteY5" fmla="*/ 3251200 h 5225143"/>
              <a:gd name="connsiteX6" fmla="*/ 406400 w 7218215"/>
              <a:gd name="connsiteY6" fmla="*/ 3193143 h 5225143"/>
              <a:gd name="connsiteX7" fmla="*/ 420915 w 7218215"/>
              <a:gd name="connsiteY7" fmla="*/ 3106057 h 5225143"/>
              <a:gd name="connsiteX8" fmla="*/ 464458 w 7218215"/>
              <a:gd name="connsiteY8" fmla="*/ 3004457 h 5225143"/>
              <a:gd name="connsiteX9" fmla="*/ 478972 w 7218215"/>
              <a:gd name="connsiteY9" fmla="*/ 2902857 h 5225143"/>
              <a:gd name="connsiteX10" fmla="*/ 508000 w 7218215"/>
              <a:gd name="connsiteY10" fmla="*/ 2844800 h 5225143"/>
              <a:gd name="connsiteX11" fmla="*/ 580572 w 7218215"/>
              <a:gd name="connsiteY11" fmla="*/ 2699657 h 5225143"/>
              <a:gd name="connsiteX12" fmla="*/ 595086 w 7218215"/>
              <a:gd name="connsiteY12" fmla="*/ 2641600 h 5225143"/>
              <a:gd name="connsiteX13" fmla="*/ 624115 w 7218215"/>
              <a:gd name="connsiteY13" fmla="*/ 2598057 h 5225143"/>
              <a:gd name="connsiteX14" fmla="*/ 667658 w 7218215"/>
              <a:gd name="connsiteY14" fmla="*/ 2438400 h 5225143"/>
              <a:gd name="connsiteX15" fmla="*/ 696686 w 7218215"/>
              <a:gd name="connsiteY15" fmla="*/ 2380343 h 5225143"/>
              <a:gd name="connsiteX16" fmla="*/ 769258 w 7218215"/>
              <a:gd name="connsiteY16" fmla="*/ 2278743 h 5225143"/>
              <a:gd name="connsiteX17" fmla="*/ 783772 w 7218215"/>
              <a:gd name="connsiteY17" fmla="*/ 2235200 h 5225143"/>
              <a:gd name="connsiteX18" fmla="*/ 841829 w 7218215"/>
              <a:gd name="connsiteY18" fmla="*/ 2133600 h 5225143"/>
              <a:gd name="connsiteX19" fmla="*/ 856343 w 7218215"/>
              <a:gd name="connsiteY19" fmla="*/ 2090057 h 5225143"/>
              <a:gd name="connsiteX20" fmla="*/ 1001486 w 7218215"/>
              <a:gd name="connsiteY20" fmla="*/ 1988457 h 5225143"/>
              <a:gd name="connsiteX21" fmla="*/ 1059543 w 7218215"/>
              <a:gd name="connsiteY21" fmla="*/ 1944914 h 5225143"/>
              <a:gd name="connsiteX22" fmla="*/ 1103086 w 7218215"/>
              <a:gd name="connsiteY22" fmla="*/ 1930400 h 5225143"/>
              <a:gd name="connsiteX23" fmla="*/ 1146629 w 7218215"/>
              <a:gd name="connsiteY23" fmla="*/ 1901371 h 5225143"/>
              <a:gd name="connsiteX24" fmla="*/ 1248229 w 7218215"/>
              <a:gd name="connsiteY24" fmla="*/ 1915886 h 5225143"/>
              <a:gd name="connsiteX25" fmla="*/ 1291772 w 7218215"/>
              <a:gd name="connsiteY25" fmla="*/ 1944914 h 5225143"/>
              <a:gd name="connsiteX26" fmla="*/ 1378858 w 7218215"/>
              <a:gd name="connsiteY26" fmla="*/ 2032000 h 5225143"/>
              <a:gd name="connsiteX27" fmla="*/ 1480458 w 7218215"/>
              <a:gd name="connsiteY27" fmla="*/ 2162628 h 5225143"/>
              <a:gd name="connsiteX28" fmla="*/ 1582058 w 7218215"/>
              <a:gd name="connsiteY28" fmla="*/ 2351314 h 5225143"/>
              <a:gd name="connsiteX29" fmla="*/ 1640115 w 7218215"/>
              <a:gd name="connsiteY29" fmla="*/ 2481943 h 5225143"/>
              <a:gd name="connsiteX30" fmla="*/ 1683658 w 7218215"/>
              <a:gd name="connsiteY30" fmla="*/ 2525486 h 5225143"/>
              <a:gd name="connsiteX31" fmla="*/ 1698172 w 7218215"/>
              <a:gd name="connsiteY31" fmla="*/ 2569028 h 5225143"/>
              <a:gd name="connsiteX32" fmla="*/ 1727200 w 7218215"/>
              <a:gd name="connsiteY32" fmla="*/ 2612571 h 5225143"/>
              <a:gd name="connsiteX33" fmla="*/ 1741715 w 7218215"/>
              <a:gd name="connsiteY33" fmla="*/ 2670628 h 5225143"/>
              <a:gd name="connsiteX34" fmla="*/ 1770743 w 7218215"/>
              <a:gd name="connsiteY34" fmla="*/ 2728686 h 5225143"/>
              <a:gd name="connsiteX35" fmla="*/ 1814286 w 7218215"/>
              <a:gd name="connsiteY35" fmla="*/ 2714171 h 5225143"/>
              <a:gd name="connsiteX36" fmla="*/ 1857829 w 7218215"/>
              <a:gd name="connsiteY36" fmla="*/ 2554514 h 5225143"/>
              <a:gd name="connsiteX37" fmla="*/ 1886858 w 7218215"/>
              <a:gd name="connsiteY37" fmla="*/ 2467428 h 5225143"/>
              <a:gd name="connsiteX38" fmla="*/ 1901372 w 7218215"/>
              <a:gd name="connsiteY38" fmla="*/ 2394857 h 5225143"/>
              <a:gd name="connsiteX39" fmla="*/ 1944915 w 7218215"/>
              <a:gd name="connsiteY39" fmla="*/ 2293257 h 5225143"/>
              <a:gd name="connsiteX40" fmla="*/ 1973943 w 7218215"/>
              <a:gd name="connsiteY40" fmla="*/ 2177143 h 5225143"/>
              <a:gd name="connsiteX41" fmla="*/ 1988458 w 7218215"/>
              <a:gd name="connsiteY41" fmla="*/ 2119086 h 5225143"/>
              <a:gd name="connsiteX42" fmla="*/ 2032000 w 7218215"/>
              <a:gd name="connsiteY42" fmla="*/ 1988457 h 5225143"/>
              <a:gd name="connsiteX43" fmla="*/ 2046515 w 7218215"/>
              <a:gd name="connsiteY43" fmla="*/ 1930400 h 5225143"/>
              <a:gd name="connsiteX44" fmla="*/ 2061029 w 7218215"/>
              <a:gd name="connsiteY44" fmla="*/ 1857828 h 5225143"/>
              <a:gd name="connsiteX45" fmla="*/ 2090058 w 7218215"/>
              <a:gd name="connsiteY45" fmla="*/ 1799771 h 5225143"/>
              <a:gd name="connsiteX46" fmla="*/ 2119086 w 7218215"/>
              <a:gd name="connsiteY46" fmla="*/ 1669143 h 5225143"/>
              <a:gd name="connsiteX47" fmla="*/ 2148115 w 7218215"/>
              <a:gd name="connsiteY47" fmla="*/ 1611086 h 5225143"/>
              <a:gd name="connsiteX48" fmla="*/ 2162629 w 7218215"/>
              <a:gd name="connsiteY48" fmla="*/ 1494971 h 5225143"/>
              <a:gd name="connsiteX49" fmla="*/ 2206172 w 7218215"/>
              <a:gd name="connsiteY49" fmla="*/ 1393371 h 5225143"/>
              <a:gd name="connsiteX50" fmla="*/ 2220686 w 7218215"/>
              <a:gd name="connsiteY50" fmla="*/ 1349828 h 5225143"/>
              <a:gd name="connsiteX51" fmla="*/ 2293258 w 7218215"/>
              <a:gd name="connsiteY51" fmla="*/ 1248228 h 5225143"/>
              <a:gd name="connsiteX52" fmla="*/ 2322286 w 7218215"/>
              <a:gd name="connsiteY52" fmla="*/ 1190171 h 5225143"/>
              <a:gd name="connsiteX53" fmla="*/ 2394858 w 7218215"/>
              <a:gd name="connsiteY53" fmla="*/ 1074057 h 5225143"/>
              <a:gd name="connsiteX54" fmla="*/ 2467429 w 7218215"/>
              <a:gd name="connsiteY54" fmla="*/ 957943 h 5225143"/>
              <a:gd name="connsiteX55" fmla="*/ 2481943 w 7218215"/>
              <a:gd name="connsiteY55" fmla="*/ 885371 h 5225143"/>
              <a:gd name="connsiteX56" fmla="*/ 2569029 w 7218215"/>
              <a:gd name="connsiteY56" fmla="*/ 754743 h 5225143"/>
              <a:gd name="connsiteX57" fmla="*/ 2627086 w 7218215"/>
              <a:gd name="connsiteY57" fmla="*/ 667657 h 5225143"/>
              <a:gd name="connsiteX58" fmla="*/ 2641600 w 7218215"/>
              <a:gd name="connsiteY58" fmla="*/ 624114 h 5225143"/>
              <a:gd name="connsiteX59" fmla="*/ 2714172 w 7218215"/>
              <a:gd name="connsiteY59" fmla="*/ 522514 h 5225143"/>
              <a:gd name="connsiteX60" fmla="*/ 2743200 w 7218215"/>
              <a:gd name="connsiteY60" fmla="*/ 478971 h 5225143"/>
              <a:gd name="connsiteX61" fmla="*/ 2830286 w 7218215"/>
              <a:gd name="connsiteY61" fmla="*/ 391886 h 5225143"/>
              <a:gd name="connsiteX62" fmla="*/ 2873829 w 7218215"/>
              <a:gd name="connsiteY62" fmla="*/ 348343 h 5225143"/>
              <a:gd name="connsiteX63" fmla="*/ 2917372 w 7218215"/>
              <a:gd name="connsiteY63" fmla="*/ 319314 h 5225143"/>
              <a:gd name="connsiteX64" fmla="*/ 3048000 w 7218215"/>
              <a:gd name="connsiteY64" fmla="*/ 217714 h 5225143"/>
              <a:gd name="connsiteX65" fmla="*/ 3135086 w 7218215"/>
              <a:gd name="connsiteY65" fmla="*/ 159657 h 5225143"/>
              <a:gd name="connsiteX66" fmla="*/ 3222172 w 7218215"/>
              <a:gd name="connsiteY66" fmla="*/ 130628 h 5225143"/>
              <a:gd name="connsiteX67" fmla="*/ 3367315 w 7218215"/>
              <a:gd name="connsiteY67" fmla="*/ 72571 h 5225143"/>
              <a:gd name="connsiteX68" fmla="*/ 3468915 w 7218215"/>
              <a:gd name="connsiteY68" fmla="*/ 43543 h 5225143"/>
              <a:gd name="connsiteX69" fmla="*/ 3657600 w 7218215"/>
              <a:gd name="connsiteY69" fmla="*/ 0 h 5225143"/>
              <a:gd name="connsiteX70" fmla="*/ 3904343 w 7218215"/>
              <a:gd name="connsiteY70" fmla="*/ 29028 h 5225143"/>
              <a:gd name="connsiteX71" fmla="*/ 4049486 w 7218215"/>
              <a:gd name="connsiteY71" fmla="*/ 174171 h 5225143"/>
              <a:gd name="connsiteX72" fmla="*/ 4165600 w 7218215"/>
              <a:gd name="connsiteY72" fmla="*/ 333828 h 5225143"/>
              <a:gd name="connsiteX73" fmla="*/ 4267200 w 7218215"/>
              <a:gd name="connsiteY73" fmla="*/ 508000 h 5225143"/>
              <a:gd name="connsiteX74" fmla="*/ 4325258 w 7218215"/>
              <a:gd name="connsiteY74" fmla="*/ 624114 h 5225143"/>
              <a:gd name="connsiteX75" fmla="*/ 4354286 w 7218215"/>
              <a:gd name="connsiteY75" fmla="*/ 667657 h 5225143"/>
              <a:gd name="connsiteX76" fmla="*/ 4383315 w 7218215"/>
              <a:gd name="connsiteY76" fmla="*/ 725714 h 5225143"/>
              <a:gd name="connsiteX77" fmla="*/ 4412343 w 7218215"/>
              <a:gd name="connsiteY77" fmla="*/ 798286 h 5225143"/>
              <a:gd name="connsiteX78" fmla="*/ 4455886 w 7218215"/>
              <a:gd name="connsiteY78" fmla="*/ 856343 h 5225143"/>
              <a:gd name="connsiteX79" fmla="*/ 4470400 w 7218215"/>
              <a:gd name="connsiteY79" fmla="*/ 914400 h 5225143"/>
              <a:gd name="connsiteX80" fmla="*/ 4542972 w 7218215"/>
              <a:gd name="connsiteY80" fmla="*/ 1103086 h 5225143"/>
              <a:gd name="connsiteX81" fmla="*/ 4644572 w 7218215"/>
              <a:gd name="connsiteY81" fmla="*/ 1306286 h 5225143"/>
              <a:gd name="connsiteX82" fmla="*/ 4688115 w 7218215"/>
              <a:gd name="connsiteY82" fmla="*/ 1407886 h 5225143"/>
              <a:gd name="connsiteX83" fmla="*/ 4717143 w 7218215"/>
              <a:gd name="connsiteY83" fmla="*/ 1509486 h 5225143"/>
              <a:gd name="connsiteX84" fmla="*/ 4760686 w 7218215"/>
              <a:gd name="connsiteY84" fmla="*/ 1567543 h 5225143"/>
              <a:gd name="connsiteX85" fmla="*/ 4789715 w 7218215"/>
              <a:gd name="connsiteY85" fmla="*/ 1640114 h 5225143"/>
              <a:gd name="connsiteX86" fmla="*/ 4862286 w 7218215"/>
              <a:gd name="connsiteY86" fmla="*/ 1814286 h 5225143"/>
              <a:gd name="connsiteX87" fmla="*/ 4891315 w 7218215"/>
              <a:gd name="connsiteY87" fmla="*/ 1915886 h 5225143"/>
              <a:gd name="connsiteX88" fmla="*/ 4920343 w 7218215"/>
              <a:gd name="connsiteY88" fmla="*/ 1988457 h 5225143"/>
              <a:gd name="connsiteX89" fmla="*/ 4934858 w 7218215"/>
              <a:gd name="connsiteY89" fmla="*/ 2061028 h 5225143"/>
              <a:gd name="connsiteX90" fmla="*/ 4978400 w 7218215"/>
              <a:gd name="connsiteY90" fmla="*/ 2148114 h 5225143"/>
              <a:gd name="connsiteX91" fmla="*/ 5007429 w 7218215"/>
              <a:gd name="connsiteY91" fmla="*/ 2235200 h 5225143"/>
              <a:gd name="connsiteX92" fmla="*/ 5080000 w 7218215"/>
              <a:gd name="connsiteY92" fmla="*/ 2351314 h 5225143"/>
              <a:gd name="connsiteX93" fmla="*/ 5123543 w 7218215"/>
              <a:gd name="connsiteY93" fmla="*/ 2496457 h 5225143"/>
              <a:gd name="connsiteX94" fmla="*/ 5167086 w 7218215"/>
              <a:gd name="connsiteY94" fmla="*/ 2656114 h 5225143"/>
              <a:gd name="connsiteX95" fmla="*/ 5225143 w 7218215"/>
              <a:gd name="connsiteY95" fmla="*/ 2554514 h 5225143"/>
              <a:gd name="connsiteX96" fmla="*/ 5268686 w 7218215"/>
              <a:gd name="connsiteY96" fmla="*/ 2496457 h 5225143"/>
              <a:gd name="connsiteX97" fmla="*/ 5297715 w 7218215"/>
              <a:gd name="connsiteY97" fmla="*/ 2423886 h 5225143"/>
              <a:gd name="connsiteX98" fmla="*/ 5384800 w 7218215"/>
              <a:gd name="connsiteY98" fmla="*/ 2293257 h 5225143"/>
              <a:gd name="connsiteX99" fmla="*/ 5428343 w 7218215"/>
              <a:gd name="connsiteY99" fmla="*/ 2162628 h 5225143"/>
              <a:gd name="connsiteX100" fmla="*/ 5486400 w 7218215"/>
              <a:gd name="connsiteY100" fmla="*/ 2075543 h 5225143"/>
              <a:gd name="connsiteX101" fmla="*/ 5529943 w 7218215"/>
              <a:gd name="connsiteY101" fmla="*/ 1988457 h 5225143"/>
              <a:gd name="connsiteX102" fmla="*/ 5573486 w 7218215"/>
              <a:gd name="connsiteY102" fmla="*/ 1944914 h 5225143"/>
              <a:gd name="connsiteX103" fmla="*/ 5660572 w 7218215"/>
              <a:gd name="connsiteY103" fmla="*/ 1872343 h 5225143"/>
              <a:gd name="connsiteX104" fmla="*/ 5747658 w 7218215"/>
              <a:gd name="connsiteY104" fmla="*/ 1799771 h 5225143"/>
              <a:gd name="connsiteX105" fmla="*/ 5907315 w 7218215"/>
              <a:gd name="connsiteY105" fmla="*/ 1741714 h 5225143"/>
              <a:gd name="connsiteX106" fmla="*/ 6197600 w 7218215"/>
              <a:gd name="connsiteY106" fmla="*/ 1756228 h 5225143"/>
              <a:gd name="connsiteX107" fmla="*/ 6255658 w 7218215"/>
              <a:gd name="connsiteY107" fmla="*/ 1785257 h 5225143"/>
              <a:gd name="connsiteX108" fmla="*/ 6342743 w 7218215"/>
              <a:gd name="connsiteY108" fmla="*/ 1814286 h 5225143"/>
              <a:gd name="connsiteX109" fmla="*/ 6429829 w 7218215"/>
              <a:gd name="connsiteY109" fmla="*/ 1872343 h 5225143"/>
              <a:gd name="connsiteX110" fmla="*/ 6574972 w 7218215"/>
              <a:gd name="connsiteY110" fmla="*/ 2002971 h 5225143"/>
              <a:gd name="connsiteX111" fmla="*/ 6618515 w 7218215"/>
              <a:gd name="connsiteY111" fmla="*/ 2075543 h 5225143"/>
              <a:gd name="connsiteX112" fmla="*/ 6662058 w 7218215"/>
              <a:gd name="connsiteY112" fmla="*/ 2191657 h 5225143"/>
              <a:gd name="connsiteX113" fmla="*/ 6676572 w 7218215"/>
              <a:gd name="connsiteY113" fmla="*/ 2249714 h 5225143"/>
              <a:gd name="connsiteX114" fmla="*/ 6705600 w 7218215"/>
              <a:gd name="connsiteY114" fmla="*/ 2322286 h 5225143"/>
              <a:gd name="connsiteX115" fmla="*/ 6720115 w 7218215"/>
              <a:gd name="connsiteY115" fmla="*/ 2394857 h 5225143"/>
              <a:gd name="connsiteX116" fmla="*/ 6734629 w 7218215"/>
              <a:gd name="connsiteY116" fmla="*/ 2438400 h 5225143"/>
              <a:gd name="connsiteX117" fmla="*/ 6749143 w 7218215"/>
              <a:gd name="connsiteY117" fmla="*/ 2496457 h 5225143"/>
              <a:gd name="connsiteX118" fmla="*/ 6778172 w 7218215"/>
              <a:gd name="connsiteY118" fmla="*/ 2540000 h 5225143"/>
              <a:gd name="connsiteX119" fmla="*/ 6792686 w 7218215"/>
              <a:gd name="connsiteY119" fmla="*/ 2656114 h 5225143"/>
              <a:gd name="connsiteX120" fmla="*/ 6807200 w 7218215"/>
              <a:gd name="connsiteY120" fmla="*/ 2699657 h 5225143"/>
              <a:gd name="connsiteX121" fmla="*/ 6865258 w 7218215"/>
              <a:gd name="connsiteY121" fmla="*/ 2931886 h 5225143"/>
              <a:gd name="connsiteX122" fmla="*/ 6879772 w 7218215"/>
              <a:gd name="connsiteY122" fmla="*/ 3062514 h 5225143"/>
              <a:gd name="connsiteX123" fmla="*/ 6908800 w 7218215"/>
              <a:gd name="connsiteY123" fmla="*/ 3135086 h 5225143"/>
              <a:gd name="connsiteX124" fmla="*/ 6937829 w 7218215"/>
              <a:gd name="connsiteY124" fmla="*/ 3236686 h 5225143"/>
              <a:gd name="connsiteX125" fmla="*/ 6966858 w 7218215"/>
              <a:gd name="connsiteY125" fmla="*/ 3309257 h 5225143"/>
              <a:gd name="connsiteX126" fmla="*/ 6995886 w 7218215"/>
              <a:gd name="connsiteY126" fmla="*/ 3425371 h 5225143"/>
              <a:gd name="connsiteX127" fmla="*/ 7039429 w 7218215"/>
              <a:gd name="connsiteY127" fmla="*/ 3556000 h 5225143"/>
              <a:gd name="connsiteX128" fmla="*/ 7082972 w 7218215"/>
              <a:gd name="connsiteY128" fmla="*/ 3686628 h 5225143"/>
              <a:gd name="connsiteX129" fmla="*/ 7097486 w 7218215"/>
              <a:gd name="connsiteY129" fmla="*/ 3759200 h 5225143"/>
              <a:gd name="connsiteX130" fmla="*/ 7112000 w 7218215"/>
              <a:gd name="connsiteY130" fmla="*/ 3875314 h 5225143"/>
              <a:gd name="connsiteX131" fmla="*/ 7141029 w 7218215"/>
              <a:gd name="connsiteY131" fmla="*/ 3947886 h 5225143"/>
              <a:gd name="connsiteX132" fmla="*/ 7170058 w 7218215"/>
              <a:gd name="connsiteY132" fmla="*/ 4064000 h 5225143"/>
              <a:gd name="connsiteX133" fmla="*/ 7199086 w 7218215"/>
              <a:gd name="connsiteY133" fmla="*/ 4151086 h 5225143"/>
              <a:gd name="connsiteX134" fmla="*/ 7199086 w 7218215"/>
              <a:gd name="connsiteY134" fmla="*/ 4572000 h 5225143"/>
              <a:gd name="connsiteX135" fmla="*/ 7141029 w 7218215"/>
              <a:gd name="connsiteY135" fmla="*/ 4688114 h 5225143"/>
              <a:gd name="connsiteX136" fmla="*/ 7126515 w 7218215"/>
              <a:gd name="connsiteY136" fmla="*/ 4731657 h 5225143"/>
              <a:gd name="connsiteX137" fmla="*/ 7097486 w 7218215"/>
              <a:gd name="connsiteY137" fmla="*/ 4789714 h 5225143"/>
              <a:gd name="connsiteX138" fmla="*/ 7068458 w 7218215"/>
              <a:gd name="connsiteY138" fmla="*/ 4876800 h 5225143"/>
              <a:gd name="connsiteX139" fmla="*/ 7039429 w 7218215"/>
              <a:gd name="connsiteY139" fmla="*/ 4934857 h 5225143"/>
              <a:gd name="connsiteX140" fmla="*/ 6995886 w 7218215"/>
              <a:gd name="connsiteY140" fmla="*/ 5021943 h 5225143"/>
              <a:gd name="connsiteX141" fmla="*/ 6865258 w 7218215"/>
              <a:gd name="connsiteY141" fmla="*/ 5094514 h 5225143"/>
              <a:gd name="connsiteX142" fmla="*/ 6749143 w 7218215"/>
              <a:gd name="connsiteY142" fmla="*/ 5138057 h 5225143"/>
              <a:gd name="connsiteX143" fmla="*/ 6705600 w 7218215"/>
              <a:gd name="connsiteY143" fmla="*/ 5152571 h 5225143"/>
              <a:gd name="connsiteX144" fmla="*/ 6618515 w 7218215"/>
              <a:gd name="connsiteY144" fmla="*/ 5167086 h 5225143"/>
              <a:gd name="connsiteX145" fmla="*/ 6386286 w 7218215"/>
              <a:gd name="connsiteY145" fmla="*/ 5196114 h 5225143"/>
              <a:gd name="connsiteX146" fmla="*/ 4064000 w 7218215"/>
              <a:gd name="connsiteY146" fmla="*/ 5225143 h 5225143"/>
              <a:gd name="connsiteX147" fmla="*/ 841829 w 7218215"/>
              <a:gd name="connsiteY147" fmla="*/ 5210628 h 5225143"/>
              <a:gd name="connsiteX148" fmla="*/ 696686 w 7218215"/>
              <a:gd name="connsiteY148" fmla="*/ 5181600 h 5225143"/>
              <a:gd name="connsiteX149" fmla="*/ 580572 w 7218215"/>
              <a:gd name="connsiteY149" fmla="*/ 5167086 h 5225143"/>
              <a:gd name="connsiteX150" fmla="*/ 478972 w 7218215"/>
              <a:gd name="connsiteY150" fmla="*/ 5138057 h 5225143"/>
              <a:gd name="connsiteX151" fmla="*/ 420915 w 7218215"/>
              <a:gd name="connsiteY151" fmla="*/ 5123543 h 5225143"/>
              <a:gd name="connsiteX152" fmla="*/ 304800 w 7218215"/>
              <a:gd name="connsiteY152" fmla="*/ 5080000 h 5225143"/>
              <a:gd name="connsiteX153" fmla="*/ 217715 w 7218215"/>
              <a:gd name="connsiteY153" fmla="*/ 5050971 h 5225143"/>
              <a:gd name="connsiteX154" fmla="*/ 145143 w 7218215"/>
              <a:gd name="connsiteY154" fmla="*/ 5021943 h 5225143"/>
              <a:gd name="connsiteX155" fmla="*/ 58058 w 7218215"/>
              <a:gd name="connsiteY155" fmla="*/ 4963886 h 5225143"/>
              <a:gd name="connsiteX156" fmla="*/ 29029 w 7218215"/>
              <a:gd name="connsiteY156" fmla="*/ 4920343 h 5225143"/>
              <a:gd name="connsiteX157" fmla="*/ 0 w 7218215"/>
              <a:gd name="connsiteY157" fmla="*/ 4833257 h 5225143"/>
              <a:gd name="connsiteX158" fmla="*/ 29029 w 7218215"/>
              <a:gd name="connsiteY158" fmla="*/ 4528457 h 5225143"/>
              <a:gd name="connsiteX159" fmla="*/ 43543 w 7218215"/>
              <a:gd name="connsiteY159" fmla="*/ 4470400 h 5225143"/>
              <a:gd name="connsiteX160" fmla="*/ 101600 w 7218215"/>
              <a:gd name="connsiteY160" fmla="*/ 4383314 h 5225143"/>
              <a:gd name="connsiteX161" fmla="*/ 159658 w 7218215"/>
              <a:gd name="connsiteY161" fmla="*/ 4281714 h 5225143"/>
              <a:gd name="connsiteX162" fmla="*/ 174172 w 7218215"/>
              <a:gd name="connsiteY162" fmla="*/ 4223657 h 5225143"/>
              <a:gd name="connsiteX163" fmla="*/ 203200 w 7218215"/>
              <a:gd name="connsiteY163" fmla="*/ 4136571 h 5225143"/>
              <a:gd name="connsiteX164" fmla="*/ 159658 w 7218215"/>
              <a:gd name="connsiteY164" fmla="*/ 4107543 h 5225143"/>
              <a:gd name="connsiteX165" fmla="*/ 174172 w 7218215"/>
              <a:gd name="connsiteY165" fmla="*/ 4165600 h 5225143"/>
              <a:gd name="connsiteX166" fmla="*/ 217715 w 7218215"/>
              <a:gd name="connsiteY166" fmla="*/ 4252686 h 5225143"/>
              <a:gd name="connsiteX167" fmla="*/ 217715 w 7218215"/>
              <a:gd name="connsiteY167" fmla="*/ 4165600 h 522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218215" h="5225143">
                <a:moveTo>
                  <a:pt x="217715" y="4165600"/>
                </a:moveTo>
                <a:cubicBezTo>
                  <a:pt x="226218" y="4046561"/>
                  <a:pt x="226882" y="3970032"/>
                  <a:pt x="246743" y="3860800"/>
                </a:cubicBezTo>
                <a:cubicBezTo>
                  <a:pt x="260655" y="3784287"/>
                  <a:pt x="262891" y="3812357"/>
                  <a:pt x="290286" y="3730171"/>
                </a:cubicBezTo>
                <a:cubicBezTo>
                  <a:pt x="296594" y="3711247"/>
                  <a:pt x="299962" y="3691466"/>
                  <a:pt x="304800" y="3672114"/>
                </a:cubicBezTo>
                <a:cubicBezTo>
                  <a:pt x="338962" y="3330506"/>
                  <a:pt x="293491" y="3677575"/>
                  <a:pt x="348343" y="3439886"/>
                </a:cubicBezTo>
                <a:cubicBezTo>
                  <a:pt x="354390" y="3413681"/>
                  <a:pt x="368098" y="3282112"/>
                  <a:pt x="377372" y="3251200"/>
                </a:cubicBezTo>
                <a:cubicBezTo>
                  <a:pt x="383589" y="3230476"/>
                  <a:pt x="396724" y="3212495"/>
                  <a:pt x="406400" y="3193143"/>
                </a:cubicBezTo>
                <a:cubicBezTo>
                  <a:pt x="411238" y="3164114"/>
                  <a:pt x="414531" y="3134785"/>
                  <a:pt x="420915" y="3106057"/>
                </a:cubicBezTo>
                <a:cubicBezTo>
                  <a:pt x="429458" y="3067612"/>
                  <a:pt x="446707" y="3039959"/>
                  <a:pt x="464458" y="3004457"/>
                </a:cubicBezTo>
                <a:cubicBezTo>
                  <a:pt x="469296" y="2970590"/>
                  <a:pt x="469971" y="2935862"/>
                  <a:pt x="478972" y="2902857"/>
                </a:cubicBezTo>
                <a:cubicBezTo>
                  <a:pt x="484665" y="2881983"/>
                  <a:pt x="499213" y="2864572"/>
                  <a:pt x="508000" y="2844800"/>
                </a:cubicBezTo>
                <a:cubicBezTo>
                  <a:pt x="564435" y="2717821"/>
                  <a:pt x="505295" y="2825118"/>
                  <a:pt x="580572" y="2699657"/>
                </a:cubicBezTo>
                <a:cubicBezTo>
                  <a:pt x="585410" y="2680305"/>
                  <a:pt x="587228" y="2659935"/>
                  <a:pt x="595086" y="2641600"/>
                </a:cubicBezTo>
                <a:cubicBezTo>
                  <a:pt x="601958" y="2625566"/>
                  <a:pt x="617990" y="2614390"/>
                  <a:pt x="624115" y="2598057"/>
                </a:cubicBezTo>
                <a:cubicBezTo>
                  <a:pt x="671900" y="2470631"/>
                  <a:pt x="597003" y="2579712"/>
                  <a:pt x="667658" y="2438400"/>
                </a:cubicBezTo>
                <a:cubicBezTo>
                  <a:pt x="677334" y="2419048"/>
                  <a:pt x="685951" y="2399129"/>
                  <a:pt x="696686" y="2380343"/>
                </a:cubicBezTo>
                <a:cubicBezTo>
                  <a:pt x="713664" y="2350632"/>
                  <a:pt x="750569" y="2303662"/>
                  <a:pt x="769258" y="2278743"/>
                </a:cubicBezTo>
                <a:cubicBezTo>
                  <a:pt x="774096" y="2264229"/>
                  <a:pt x="777745" y="2249262"/>
                  <a:pt x="783772" y="2235200"/>
                </a:cubicBezTo>
                <a:cubicBezTo>
                  <a:pt x="805870" y="2183637"/>
                  <a:pt x="812675" y="2177331"/>
                  <a:pt x="841829" y="2133600"/>
                </a:cubicBezTo>
                <a:cubicBezTo>
                  <a:pt x="846667" y="2119086"/>
                  <a:pt x="846950" y="2102134"/>
                  <a:pt x="856343" y="2090057"/>
                </a:cubicBezTo>
                <a:cubicBezTo>
                  <a:pt x="929619" y="1995844"/>
                  <a:pt x="917166" y="2009537"/>
                  <a:pt x="1001486" y="1988457"/>
                </a:cubicBezTo>
                <a:cubicBezTo>
                  <a:pt x="1020838" y="1973943"/>
                  <a:pt x="1038540" y="1956916"/>
                  <a:pt x="1059543" y="1944914"/>
                </a:cubicBezTo>
                <a:cubicBezTo>
                  <a:pt x="1072827" y="1937323"/>
                  <a:pt x="1089402" y="1937242"/>
                  <a:pt x="1103086" y="1930400"/>
                </a:cubicBezTo>
                <a:cubicBezTo>
                  <a:pt x="1118688" y="1922599"/>
                  <a:pt x="1132115" y="1911047"/>
                  <a:pt x="1146629" y="1901371"/>
                </a:cubicBezTo>
                <a:cubicBezTo>
                  <a:pt x="1180496" y="1906209"/>
                  <a:pt x="1215461" y="1906056"/>
                  <a:pt x="1248229" y="1915886"/>
                </a:cubicBezTo>
                <a:cubicBezTo>
                  <a:pt x="1264937" y="1920898"/>
                  <a:pt x="1278734" y="1933325"/>
                  <a:pt x="1291772" y="1944914"/>
                </a:cubicBezTo>
                <a:cubicBezTo>
                  <a:pt x="1322455" y="1972188"/>
                  <a:pt x="1349829" y="2002971"/>
                  <a:pt x="1378858" y="2032000"/>
                </a:cubicBezTo>
                <a:cubicBezTo>
                  <a:pt x="1419829" y="2072972"/>
                  <a:pt x="1457313" y="2104766"/>
                  <a:pt x="1480458" y="2162628"/>
                </a:cubicBezTo>
                <a:cubicBezTo>
                  <a:pt x="1546138" y="2326829"/>
                  <a:pt x="1501669" y="2270925"/>
                  <a:pt x="1582058" y="2351314"/>
                </a:cubicBezTo>
                <a:cubicBezTo>
                  <a:pt x="1592405" y="2377181"/>
                  <a:pt x="1621621" y="2456052"/>
                  <a:pt x="1640115" y="2481943"/>
                </a:cubicBezTo>
                <a:cubicBezTo>
                  <a:pt x="1652046" y="2498646"/>
                  <a:pt x="1669144" y="2510972"/>
                  <a:pt x="1683658" y="2525486"/>
                </a:cubicBezTo>
                <a:cubicBezTo>
                  <a:pt x="1688496" y="2540000"/>
                  <a:pt x="1691330" y="2555344"/>
                  <a:pt x="1698172" y="2569028"/>
                </a:cubicBezTo>
                <a:cubicBezTo>
                  <a:pt x="1705973" y="2584630"/>
                  <a:pt x="1720328" y="2596538"/>
                  <a:pt x="1727200" y="2612571"/>
                </a:cubicBezTo>
                <a:cubicBezTo>
                  <a:pt x="1735058" y="2630906"/>
                  <a:pt x="1734711" y="2651950"/>
                  <a:pt x="1741715" y="2670628"/>
                </a:cubicBezTo>
                <a:cubicBezTo>
                  <a:pt x="1749312" y="2690887"/>
                  <a:pt x="1761067" y="2709333"/>
                  <a:pt x="1770743" y="2728686"/>
                </a:cubicBezTo>
                <a:cubicBezTo>
                  <a:pt x="1785257" y="2723848"/>
                  <a:pt x="1804491" y="2725924"/>
                  <a:pt x="1814286" y="2714171"/>
                </a:cubicBezTo>
                <a:cubicBezTo>
                  <a:pt x="1847581" y="2674218"/>
                  <a:pt x="1846559" y="2599592"/>
                  <a:pt x="1857829" y="2554514"/>
                </a:cubicBezTo>
                <a:cubicBezTo>
                  <a:pt x="1865250" y="2524829"/>
                  <a:pt x="1878807" y="2496949"/>
                  <a:pt x="1886858" y="2467428"/>
                </a:cubicBezTo>
                <a:cubicBezTo>
                  <a:pt x="1893349" y="2443628"/>
                  <a:pt x="1893571" y="2418260"/>
                  <a:pt x="1901372" y="2394857"/>
                </a:cubicBezTo>
                <a:cubicBezTo>
                  <a:pt x="1960841" y="2216447"/>
                  <a:pt x="1906870" y="2432753"/>
                  <a:pt x="1944915" y="2293257"/>
                </a:cubicBezTo>
                <a:cubicBezTo>
                  <a:pt x="1955412" y="2254767"/>
                  <a:pt x="1964267" y="2215848"/>
                  <a:pt x="1973943" y="2177143"/>
                </a:cubicBezTo>
                <a:cubicBezTo>
                  <a:pt x="1978781" y="2157791"/>
                  <a:pt x="1982150" y="2138010"/>
                  <a:pt x="1988458" y="2119086"/>
                </a:cubicBezTo>
                <a:cubicBezTo>
                  <a:pt x="2002972" y="2075543"/>
                  <a:pt x="2020867" y="2032985"/>
                  <a:pt x="2032000" y="1988457"/>
                </a:cubicBezTo>
                <a:cubicBezTo>
                  <a:pt x="2036838" y="1969105"/>
                  <a:pt x="2042188" y="1949873"/>
                  <a:pt x="2046515" y="1930400"/>
                </a:cubicBezTo>
                <a:cubicBezTo>
                  <a:pt x="2051867" y="1906318"/>
                  <a:pt x="2053228" y="1881232"/>
                  <a:pt x="2061029" y="1857828"/>
                </a:cubicBezTo>
                <a:cubicBezTo>
                  <a:pt x="2067871" y="1837302"/>
                  <a:pt x="2080382" y="1819123"/>
                  <a:pt x="2090058" y="1799771"/>
                </a:cubicBezTo>
                <a:cubicBezTo>
                  <a:pt x="2093999" y="1780067"/>
                  <a:pt x="2110302" y="1692567"/>
                  <a:pt x="2119086" y="1669143"/>
                </a:cubicBezTo>
                <a:cubicBezTo>
                  <a:pt x="2126683" y="1648884"/>
                  <a:pt x="2138439" y="1630438"/>
                  <a:pt x="2148115" y="1611086"/>
                </a:cubicBezTo>
                <a:cubicBezTo>
                  <a:pt x="2152953" y="1572381"/>
                  <a:pt x="2155652" y="1533348"/>
                  <a:pt x="2162629" y="1494971"/>
                </a:cubicBezTo>
                <a:cubicBezTo>
                  <a:pt x="2169795" y="1455555"/>
                  <a:pt x="2190368" y="1430247"/>
                  <a:pt x="2206172" y="1393371"/>
                </a:cubicBezTo>
                <a:cubicBezTo>
                  <a:pt x="2212199" y="1379309"/>
                  <a:pt x="2213844" y="1363512"/>
                  <a:pt x="2220686" y="1349828"/>
                </a:cubicBezTo>
                <a:cubicBezTo>
                  <a:pt x="2236032" y="1319136"/>
                  <a:pt x="2276833" y="1274509"/>
                  <a:pt x="2293258" y="1248228"/>
                </a:cubicBezTo>
                <a:cubicBezTo>
                  <a:pt x="2304725" y="1229880"/>
                  <a:pt x="2311778" y="1209085"/>
                  <a:pt x="2322286" y="1190171"/>
                </a:cubicBezTo>
                <a:cubicBezTo>
                  <a:pt x="2351461" y="1137656"/>
                  <a:pt x="2364615" y="1119422"/>
                  <a:pt x="2394858" y="1074057"/>
                </a:cubicBezTo>
                <a:cubicBezTo>
                  <a:pt x="2435136" y="912943"/>
                  <a:pt x="2369026" y="1135070"/>
                  <a:pt x="2467429" y="957943"/>
                </a:cubicBezTo>
                <a:cubicBezTo>
                  <a:pt x="2479410" y="936378"/>
                  <a:pt x="2472781" y="908276"/>
                  <a:pt x="2481943" y="885371"/>
                </a:cubicBezTo>
                <a:cubicBezTo>
                  <a:pt x="2497939" y="845380"/>
                  <a:pt x="2542853" y="789644"/>
                  <a:pt x="2569029" y="754743"/>
                </a:cubicBezTo>
                <a:cubicBezTo>
                  <a:pt x="2603540" y="651208"/>
                  <a:pt x="2554605" y="776380"/>
                  <a:pt x="2627086" y="667657"/>
                </a:cubicBezTo>
                <a:cubicBezTo>
                  <a:pt x="2635573" y="654927"/>
                  <a:pt x="2634758" y="637798"/>
                  <a:pt x="2641600" y="624114"/>
                </a:cubicBezTo>
                <a:cubicBezTo>
                  <a:pt x="2653001" y="601311"/>
                  <a:pt x="2703215" y="537853"/>
                  <a:pt x="2714172" y="522514"/>
                </a:cubicBezTo>
                <a:cubicBezTo>
                  <a:pt x="2724311" y="508319"/>
                  <a:pt x="2731611" y="492009"/>
                  <a:pt x="2743200" y="478971"/>
                </a:cubicBezTo>
                <a:cubicBezTo>
                  <a:pt x="2770474" y="448288"/>
                  <a:pt x="2801257" y="420914"/>
                  <a:pt x="2830286" y="391886"/>
                </a:cubicBezTo>
                <a:cubicBezTo>
                  <a:pt x="2844800" y="377372"/>
                  <a:pt x="2856750" y="359729"/>
                  <a:pt x="2873829" y="348343"/>
                </a:cubicBezTo>
                <a:cubicBezTo>
                  <a:pt x="2888343" y="338667"/>
                  <a:pt x="2903417" y="329781"/>
                  <a:pt x="2917372" y="319314"/>
                </a:cubicBezTo>
                <a:cubicBezTo>
                  <a:pt x="2961502" y="286216"/>
                  <a:pt x="3002102" y="248313"/>
                  <a:pt x="3048000" y="217714"/>
                </a:cubicBezTo>
                <a:cubicBezTo>
                  <a:pt x="3077029" y="198362"/>
                  <a:pt x="3101988" y="170690"/>
                  <a:pt x="3135086" y="159657"/>
                </a:cubicBezTo>
                <a:cubicBezTo>
                  <a:pt x="3164115" y="149981"/>
                  <a:pt x="3194803" y="144312"/>
                  <a:pt x="3222172" y="130628"/>
                </a:cubicBezTo>
                <a:cubicBezTo>
                  <a:pt x="3282231" y="100599"/>
                  <a:pt x="3295578" y="90505"/>
                  <a:pt x="3367315" y="72571"/>
                </a:cubicBezTo>
                <a:cubicBezTo>
                  <a:pt x="3548758" y="27211"/>
                  <a:pt x="3323199" y="85177"/>
                  <a:pt x="3468915" y="43543"/>
                </a:cubicBezTo>
                <a:cubicBezTo>
                  <a:pt x="3513268" y="30871"/>
                  <a:pt x="3634903" y="5044"/>
                  <a:pt x="3657600" y="0"/>
                </a:cubicBezTo>
                <a:cubicBezTo>
                  <a:pt x="3739848" y="9676"/>
                  <a:pt x="3823587" y="10675"/>
                  <a:pt x="3904343" y="29028"/>
                </a:cubicBezTo>
                <a:cubicBezTo>
                  <a:pt x="3979756" y="46167"/>
                  <a:pt x="4008976" y="120157"/>
                  <a:pt x="4049486" y="174171"/>
                </a:cubicBezTo>
                <a:cubicBezTo>
                  <a:pt x="4089208" y="227134"/>
                  <a:pt x="4135551" y="273730"/>
                  <a:pt x="4165600" y="333828"/>
                </a:cubicBezTo>
                <a:cubicBezTo>
                  <a:pt x="4246908" y="496443"/>
                  <a:pt x="4115940" y="239094"/>
                  <a:pt x="4267200" y="508000"/>
                </a:cubicBezTo>
                <a:cubicBezTo>
                  <a:pt x="4288415" y="545716"/>
                  <a:pt x="4301255" y="588108"/>
                  <a:pt x="4325258" y="624114"/>
                </a:cubicBezTo>
                <a:cubicBezTo>
                  <a:pt x="4334934" y="638628"/>
                  <a:pt x="4345631" y="652511"/>
                  <a:pt x="4354286" y="667657"/>
                </a:cubicBezTo>
                <a:cubicBezTo>
                  <a:pt x="4365021" y="686443"/>
                  <a:pt x="4374528" y="705942"/>
                  <a:pt x="4383315" y="725714"/>
                </a:cubicBezTo>
                <a:cubicBezTo>
                  <a:pt x="4393896" y="749523"/>
                  <a:pt x="4399690" y="775511"/>
                  <a:pt x="4412343" y="798286"/>
                </a:cubicBezTo>
                <a:cubicBezTo>
                  <a:pt x="4424091" y="819432"/>
                  <a:pt x="4441372" y="836991"/>
                  <a:pt x="4455886" y="856343"/>
                </a:cubicBezTo>
                <a:cubicBezTo>
                  <a:pt x="4460724" y="875695"/>
                  <a:pt x="4464920" y="895220"/>
                  <a:pt x="4470400" y="914400"/>
                </a:cubicBezTo>
                <a:cubicBezTo>
                  <a:pt x="4484822" y="964875"/>
                  <a:pt x="4535674" y="1088490"/>
                  <a:pt x="4542972" y="1103086"/>
                </a:cubicBezTo>
                <a:lnTo>
                  <a:pt x="4644572" y="1306286"/>
                </a:lnTo>
                <a:cubicBezTo>
                  <a:pt x="4693882" y="1503531"/>
                  <a:pt x="4621292" y="1240827"/>
                  <a:pt x="4688115" y="1407886"/>
                </a:cubicBezTo>
                <a:cubicBezTo>
                  <a:pt x="4701196" y="1440589"/>
                  <a:pt x="4702568" y="1477421"/>
                  <a:pt x="4717143" y="1509486"/>
                </a:cubicBezTo>
                <a:cubicBezTo>
                  <a:pt x="4727153" y="1531508"/>
                  <a:pt x="4748938" y="1546397"/>
                  <a:pt x="4760686" y="1567543"/>
                </a:cubicBezTo>
                <a:cubicBezTo>
                  <a:pt x="4773339" y="1590318"/>
                  <a:pt x="4780039" y="1615924"/>
                  <a:pt x="4789715" y="1640114"/>
                </a:cubicBezTo>
                <a:cubicBezTo>
                  <a:pt x="4820876" y="1827082"/>
                  <a:pt x="4774970" y="1625101"/>
                  <a:pt x="4862286" y="1814286"/>
                </a:cubicBezTo>
                <a:cubicBezTo>
                  <a:pt x="4877046" y="1846266"/>
                  <a:pt x="4880177" y="1882472"/>
                  <a:pt x="4891315" y="1915886"/>
                </a:cubicBezTo>
                <a:cubicBezTo>
                  <a:pt x="4899554" y="1940603"/>
                  <a:pt x="4912856" y="1963502"/>
                  <a:pt x="4920343" y="1988457"/>
                </a:cubicBezTo>
                <a:cubicBezTo>
                  <a:pt x="4927432" y="2012086"/>
                  <a:pt x="4926427" y="2037844"/>
                  <a:pt x="4934858" y="2061028"/>
                </a:cubicBezTo>
                <a:cubicBezTo>
                  <a:pt x="4945949" y="2091529"/>
                  <a:pt x="4965917" y="2118156"/>
                  <a:pt x="4978400" y="2148114"/>
                </a:cubicBezTo>
                <a:cubicBezTo>
                  <a:pt x="4990169" y="2176359"/>
                  <a:pt x="4996065" y="2206790"/>
                  <a:pt x="5007429" y="2235200"/>
                </a:cubicBezTo>
                <a:cubicBezTo>
                  <a:pt x="5030198" y="2292122"/>
                  <a:pt x="5042570" y="2301407"/>
                  <a:pt x="5080000" y="2351314"/>
                </a:cubicBezTo>
                <a:cubicBezTo>
                  <a:pt x="5124980" y="2531225"/>
                  <a:pt x="5052860" y="2249066"/>
                  <a:pt x="5123543" y="2496457"/>
                </a:cubicBezTo>
                <a:cubicBezTo>
                  <a:pt x="5189021" y="2725632"/>
                  <a:pt x="5127401" y="2537057"/>
                  <a:pt x="5167086" y="2656114"/>
                </a:cubicBezTo>
                <a:cubicBezTo>
                  <a:pt x="5324942" y="2445641"/>
                  <a:pt x="5136487" y="2709662"/>
                  <a:pt x="5225143" y="2554514"/>
                </a:cubicBezTo>
                <a:cubicBezTo>
                  <a:pt x="5237145" y="2533511"/>
                  <a:pt x="5256938" y="2517603"/>
                  <a:pt x="5268686" y="2496457"/>
                </a:cubicBezTo>
                <a:cubicBezTo>
                  <a:pt x="5281339" y="2473682"/>
                  <a:pt x="5284789" y="2446507"/>
                  <a:pt x="5297715" y="2423886"/>
                </a:cubicBezTo>
                <a:cubicBezTo>
                  <a:pt x="5323679" y="2378449"/>
                  <a:pt x="5361397" y="2340064"/>
                  <a:pt x="5384800" y="2293257"/>
                </a:cubicBezTo>
                <a:cubicBezTo>
                  <a:pt x="5405326" y="2252204"/>
                  <a:pt x="5408933" y="2204220"/>
                  <a:pt x="5428343" y="2162628"/>
                </a:cubicBezTo>
                <a:cubicBezTo>
                  <a:pt x="5443097" y="2131013"/>
                  <a:pt x="5475367" y="2108640"/>
                  <a:pt x="5486400" y="2075543"/>
                </a:cubicBezTo>
                <a:cubicBezTo>
                  <a:pt x="5500947" y="2031905"/>
                  <a:pt x="5498682" y="2025971"/>
                  <a:pt x="5529943" y="1988457"/>
                </a:cubicBezTo>
                <a:cubicBezTo>
                  <a:pt x="5543084" y="1972688"/>
                  <a:pt x="5560128" y="1960499"/>
                  <a:pt x="5573486" y="1944914"/>
                </a:cubicBezTo>
                <a:cubicBezTo>
                  <a:pt x="5636753" y="1871103"/>
                  <a:pt x="5587411" y="1896729"/>
                  <a:pt x="5660572" y="1872343"/>
                </a:cubicBezTo>
                <a:cubicBezTo>
                  <a:pt x="5692671" y="1840244"/>
                  <a:pt x="5707244" y="1819978"/>
                  <a:pt x="5747658" y="1799771"/>
                </a:cubicBezTo>
                <a:cubicBezTo>
                  <a:pt x="5788046" y="1779577"/>
                  <a:pt x="5866677" y="1755260"/>
                  <a:pt x="5907315" y="1741714"/>
                </a:cubicBezTo>
                <a:cubicBezTo>
                  <a:pt x="6004077" y="1746552"/>
                  <a:pt x="6101466" y="1744211"/>
                  <a:pt x="6197600" y="1756228"/>
                </a:cubicBezTo>
                <a:cubicBezTo>
                  <a:pt x="6219070" y="1758912"/>
                  <a:pt x="6235569" y="1777221"/>
                  <a:pt x="6255658" y="1785257"/>
                </a:cubicBezTo>
                <a:cubicBezTo>
                  <a:pt x="6284068" y="1796621"/>
                  <a:pt x="6315375" y="1800602"/>
                  <a:pt x="6342743" y="1814286"/>
                </a:cubicBezTo>
                <a:cubicBezTo>
                  <a:pt x="6373948" y="1829888"/>
                  <a:pt x="6400800" y="1852991"/>
                  <a:pt x="6429829" y="1872343"/>
                </a:cubicBezTo>
                <a:cubicBezTo>
                  <a:pt x="6485559" y="1909496"/>
                  <a:pt x="6536992" y="1939670"/>
                  <a:pt x="6574972" y="2002971"/>
                </a:cubicBezTo>
                <a:lnTo>
                  <a:pt x="6618515" y="2075543"/>
                </a:lnTo>
                <a:cubicBezTo>
                  <a:pt x="6655326" y="2259602"/>
                  <a:pt x="6605997" y="2060849"/>
                  <a:pt x="6662058" y="2191657"/>
                </a:cubicBezTo>
                <a:cubicBezTo>
                  <a:pt x="6669916" y="2209992"/>
                  <a:pt x="6670264" y="2230790"/>
                  <a:pt x="6676572" y="2249714"/>
                </a:cubicBezTo>
                <a:cubicBezTo>
                  <a:pt x="6684811" y="2274431"/>
                  <a:pt x="6698113" y="2297331"/>
                  <a:pt x="6705600" y="2322286"/>
                </a:cubicBezTo>
                <a:cubicBezTo>
                  <a:pt x="6712689" y="2345915"/>
                  <a:pt x="6714132" y="2370924"/>
                  <a:pt x="6720115" y="2394857"/>
                </a:cubicBezTo>
                <a:cubicBezTo>
                  <a:pt x="6723826" y="2409700"/>
                  <a:pt x="6730426" y="2423689"/>
                  <a:pt x="6734629" y="2438400"/>
                </a:cubicBezTo>
                <a:cubicBezTo>
                  <a:pt x="6740109" y="2457580"/>
                  <a:pt x="6741285" y="2478122"/>
                  <a:pt x="6749143" y="2496457"/>
                </a:cubicBezTo>
                <a:cubicBezTo>
                  <a:pt x="6756015" y="2512491"/>
                  <a:pt x="6768496" y="2525486"/>
                  <a:pt x="6778172" y="2540000"/>
                </a:cubicBezTo>
                <a:cubicBezTo>
                  <a:pt x="6783010" y="2578705"/>
                  <a:pt x="6785709" y="2617737"/>
                  <a:pt x="6792686" y="2656114"/>
                </a:cubicBezTo>
                <a:cubicBezTo>
                  <a:pt x="6795423" y="2671167"/>
                  <a:pt x="6803760" y="2684749"/>
                  <a:pt x="6807200" y="2699657"/>
                </a:cubicBezTo>
                <a:cubicBezTo>
                  <a:pt x="6859743" y="2927343"/>
                  <a:pt x="6809765" y="2765410"/>
                  <a:pt x="6865258" y="2931886"/>
                </a:cubicBezTo>
                <a:cubicBezTo>
                  <a:pt x="6870096" y="2975429"/>
                  <a:pt x="6870593" y="3019676"/>
                  <a:pt x="6879772" y="3062514"/>
                </a:cubicBezTo>
                <a:cubicBezTo>
                  <a:pt x="6885231" y="3087990"/>
                  <a:pt x="6899652" y="3110691"/>
                  <a:pt x="6908800" y="3135086"/>
                </a:cubicBezTo>
                <a:cubicBezTo>
                  <a:pt x="6950748" y="3246948"/>
                  <a:pt x="6892061" y="3099381"/>
                  <a:pt x="6937829" y="3236686"/>
                </a:cubicBezTo>
                <a:cubicBezTo>
                  <a:pt x="6946068" y="3261403"/>
                  <a:pt x="6959196" y="3284355"/>
                  <a:pt x="6966858" y="3309257"/>
                </a:cubicBezTo>
                <a:cubicBezTo>
                  <a:pt x="6978591" y="3347389"/>
                  <a:pt x="6983270" y="3387523"/>
                  <a:pt x="6995886" y="3425371"/>
                </a:cubicBezTo>
                <a:cubicBezTo>
                  <a:pt x="7010400" y="3468914"/>
                  <a:pt x="7026820" y="3511868"/>
                  <a:pt x="7039429" y="3556000"/>
                </a:cubicBezTo>
                <a:cubicBezTo>
                  <a:pt x="7076944" y="3687302"/>
                  <a:pt x="7026459" y="3573604"/>
                  <a:pt x="7082972" y="3686628"/>
                </a:cubicBezTo>
                <a:cubicBezTo>
                  <a:pt x="7087810" y="3710819"/>
                  <a:pt x="7093735" y="3734817"/>
                  <a:pt x="7097486" y="3759200"/>
                </a:cubicBezTo>
                <a:cubicBezTo>
                  <a:pt x="7103417" y="3797752"/>
                  <a:pt x="7103229" y="3837307"/>
                  <a:pt x="7112000" y="3875314"/>
                </a:cubicBezTo>
                <a:cubicBezTo>
                  <a:pt x="7117859" y="3900701"/>
                  <a:pt x="7133367" y="3922984"/>
                  <a:pt x="7141029" y="3947886"/>
                </a:cubicBezTo>
                <a:cubicBezTo>
                  <a:pt x="7152762" y="3986018"/>
                  <a:pt x="7159098" y="4025639"/>
                  <a:pt x="7170058" y="4064000"/>
                </a:cubicBezTo>
                <a:cubicBezTo>
                  <a:pt x="7178464" y="4093422"/>
                  <a:pt x="7199086" y="4151086"/>
                  <a:pt x="7199086" y="4151086"/>
                </a:cubicBezTo>
                <a:cubicBezTo>
                  <a:pt x="7226155" y="4340569"/>
                  <a:pt x="7222981" y="4273306"/>
                  <a:pt x="7199086" y="4572000"/>
                </a:cubicBezTo>
                <a:cubicBezTo>
                  <a:pt x="7195969" y="4610966"/>
                  <a:pt x="7154980" y="4660212"/>
                  <a:pt x="7141029" y="4688114"/>
                </a:cubicBezTo>
                <a:cubicBezTo>
                  <a:pt x="7134187" y="4701798"/>
                  <a:pt x="7132542" y="4717595"/>
                  <a:pt x="7126515" y="4731657"/>
                </a:cubicBezTo>
                <a:cubicBezTo>
                  <a:pt x="7117992" y="4751544"/>
                  <a:pt x="7105522" y="4769625"/>
                  <a:pt x="7097486" y="4789714"/>
                </a:cubicBezTo>
                <a:cubicBezTo>
                  <a:pt x="7086122" y="4818124"/>
                  <a:pt x="7082142" y="4849432"/>
                  <a:pt x="7068458" y="4876800"/>
                </a:cubicBezTo>
                <a:cubicBezTo>
                  <a:pt x="7058782" y="4896152"/>
                  <a:pt x="7047952" y="4914970"/>
                  <a:pt x="7039429" y="4934857"/>
                </a:cubicBezTo>
                <a:cubicBezTo>
                  <a:pt x="7021721" y="4976175"/>
                  <a:pt x="7030754" y="4987076"/>
                  <a:pt x="6995886" y="5021943"/>
                </a:cubicBezTo>
                <a:cubicBezTo>
                  <a:pt x="6973392" y="5044436"/>
                  <a:pt x="6878541" y="5088821"/>
                  <a:pt x="6865258" y="5094514"/>
                </a:cubicBezTo>
                <a:cubicBezTo>
                  <a:pt x="6827263" y="5110797"/>
                  <a:pt x="6787991" y="5123930"/>
                  <a:pt x="6749143" y="5138057"/>
                </a:cubicBezTo>
                <a:cubicBezTo>
                  <a:pt x="6734765" y="5143285"/>
                  <a:pt x="6720535" y="5149252"/>
                  <a:pt x="6705600" y="5152571"/>
                </a:cubicBezTo>
                <a:cubicBezTo>
                  <a:pt x="6676872" y="5158955"/>
                  <a:pt x="6647674" y="5163110"/>
                  <a:pt x="6618515" y="5167086"/>
                </a:cubicBezTo>
                <a:cubicBezTo>
                  <a:pt x="6541218" y="5177627"/>
                  <a:pt x="6464292" y="5195139"/>
                  <a:pt x="6386286" y="5196114"/>
                </a:cubicBezTo>
                <a:lnTo>
                  <a:pt x="4064000" y="5225143"/>
                </a:lnTo>
                <a:lnTo>
                  <a:pt x="841829" y="5210628"/>
                </a:lnTo>
                <a:cubicBezTo>
                  <a:pt x="792494" y="5209990"/>
                  <a:pt x="745354" y="5189711"/>
                  <a:pt x="696686" y="5181600"/>
                </a:cubicBezTo>
                <a:cubicBezTo>
                  <a:pt x="658211" y="5175188"/>
                  <a:pt x="619277" y="5171924"/>
                  <a:pt x="580572" y="5167086"/>
                </a:cubicBezTo>
                <a:cubicBezTo>
                  <a:pt x="399024" y="5121697"/>
                  <a:pt x="624769" y="5179712"/>
                  <a:pt x="478972" y="5138057"/>
                </a:cubicBezTo>
                <a:cubicBezTo>
                  <a:pt x="459792" y="5132577"/>
                  <a:pt x="440095" y="5129023"/>
                  <a:pt x="420915" y="5123543"/>
                </a:cubicBezTo>
                <a:cubicBezTo>
                  <a:pt x="370607" y="5109169"/>
                  <a:pt x="361007" y="5100439"/>
                  <a:pt x="304800" y="5080000"/>
                </a:cubicBezTo>
                <a:cubicBezTo>
                  <a:pt x="276044" y="5069543"/>
                  <a:pt x="246471" y="5061428"/>
                  <a:pt x="217715" y="5050971"/>
                </a:cubicBezTo>
                <a:cubicBezTo>
                  <a:pt x="193230" y="5042067"/>
                  <a:pt x="168016" y="5034419"/>
                  <a:pt x="145143" y="5021943"/>
                </a:cubicBezTo>
                <a:cubicBezTo>
                  <a:pt x="114515" y="5005237"/>
                  <a:pt x="58058" y="4963886"/>
                  <a:pt x="58058" y="4963886"/>
                </a:cubicBezTo>
                <a:cubicBezTo>
                  <a:pt x="48382" y="4949372"/>
                  <a:pt x="36114" y="4936284"/>
                  <a:pt x="29029" y="4920343"/>
                </a:cubicBezTo>
                <a:cubicBezTo>
                  <a:pt x="16601" y="4892381"/>
                  <a:pt x="0" y="4833257"/>
                  <a:pt x="0" y="4833257"/>
                </a:cubicBezTo>
                <a:cubicBezTo>
                  <a:pt x="23639" y="4407770"/>
                  <a:pt x="-14517" y="4680873"/>
                  <a:pt x="29029" y="4528457"/>
                </a:cubicBezTo>
                <a:cubicBezTo>
                  <a:pt x="34509" y="4509277"/>
                  <a:pt x="34622" y="4488242"/>
                  <a:pt x="43543" y="4470400"/>
                </a:cubicBezTo>
                <a:cubicBezTo>
                  <a:pt x="59145" y="4439195"/>
                  <a:pt x="82248" y="4412343"/>
                  <a:pt x="101600" y="4383314"/>
                </a:cubicBezTo>
                <a:cubicBezTo>
                  <a:pt x="142632" y="4321765"/>
                  <a:pt x="122826" y="4355377"/>
                  <a:pt x="159658" y="4281714"/>
                </a:cubicBezTo>
                <a:cubicBezTo>
                  <a:pt x="164496" y="4262362"/>
                  <a:pt x="168440" y="4242764"/>
                  <a:pt x="174172" y="4223657"/>
                </a:cubicBezTo>
                <a:cubicBezTo>
                  <a:pt x="182964" y="4194349"/>
                  <a:pt x="203200" y="4136571"/>
                  <a:pt x="203200" y="4136571"/>
                </a:cubicBezTo>
                <a:cubicBezTo>
                  <a:pt x="188686" y="4126895"/>
                  <a:pt x="171992" y="4095208"/>
                  <a:pt x="159658" y="4107543"/>
                </a:cubicBezTo>
                <a:cubicBezTo>
                  <a:pt x="145553" y="4121649"/>
                  <a:pt x="168692" y="4146420"/>
                  <a:pt x="174172" y="4165600"/>
                </a:cubicBezTo>
                <a:cubicBezTo>
                  <a:pt x="189195" y="4218181"/>
                  <a:pt x="185909" y="4204977"/>
                  <a:pt x="217715" y="4252686"/>
                </a:cubicBezTo>
                <a:lnTo>
                  <a:pt x="217715" y="416560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8987280" y="2293931"/>
            <a:ext cx="2211260" cy="2128440"/>
          </a:xfrm>
          <a:custGeom>
            <a:avLst/>
            <a:gdLst>
              <a:gd name="connsiteX0" fmla="*/ 1446489 w 2211260"/>
              <a:gd name="connsiteY0" fmla="*/ 17007 h 2128440"/>
              <a:gd name="connsiteX1" fmla="*/ 1379987 w 2211260"/>
              <a:gd name="connsiteY1" fmla="*/ 8694 h 2128440"/>
              <a:gd name="connsiteX2" fmla="*/ 1122293 w 2211260"/>
              <a:gd name="connsiteY2" fmla="*/ 25320 h 2128440"/>
              <a:gd name="connsiteX3" fmla="*/ 1030853 w 2211260"/>
              <a:gd name="connsiteY3" fmla="*/ 50258 h 2128440"/>
              <a:gd name="connsiteX4" fmla="*/ 847973 w 2211260"/>
              <a:gd name="connsiteY4" fmla="*/ 75196 h 2128440"/>
              <a:gd name="connsiteX5" fmla="*/ 748220 w 2211260"/>
              <a:gd name="connsiteY5" fmla="*/ 100134 h 2128440"/>
              <a:gd name="connsiteX6" fmla="*/ 665093 w 2211260"/>
              <a:gd name="connsiteY6" fmla="*/ 116760 h 2128440"/>
              <a:gd name="connsiteX7" fmla="*/ 590278 w 2211260"/>
              <a:gd name="connsiteY7" fmla="*/ 166636 h 2128440"/>
              <a:gd name="connsiteX8" fmla="*/ 424024 w 2211260"/>
              <a:gd name="connsiteY8" fmla="*/ 249763 h 2128440"/>
              <a:gd name="connsiteX9" fmla="*/ 315958 w 2211260"/>
              <a:gd name="connsiteY9" fmla="*/ 366141 h 2128440"/>
              <a:gd name="connsiteX10" fmla="*/ 257769 w 2211260"/>
              <a:gd name="connsiteY10" fmla="*/ 440956 h 2128440"/>
              <a:gd name="connsiteX11" fmla="*/ 216206 w 2211260"/>
              <a:gd name="connsiteY11" fmla="*/ 515770 h 2128440"/>
              <a:gd name="connsiteX12" fmla="*/ 158017 w 2211260"/>
              <a:gd name="connsiteY12" fmla="*/ 573960 h 2128440"/>
              <a:gd name="connsiteX13" fmla="*/ 91515 w 2211260"/>
              <a:gd name="connsiteY13" fmla="*/ 690338 h 2128440"/>
              <a:gd name="connsiteX14" fmla="*/ 74889 w 2211260"/>
              <a:gd name="connsiteY14" fmla="*/ 781778 h 2128440"/>
              <a:gd name="connsiteX15" fmla="*/ 41638 w 2211260"/>
              <a:gd name="connsiteY15" fmla="*/ 806716 h 2128440"/>
              <a:gd name="connsiteX16" fmla="*/ 16700 w 2211260"/>
              <a:gd name="connsiteY16" fmla="*/ 923094 h 2128440"/>
              <a:gd name="connsiteX17" fmla="*/ 75 w 2211260"/>
              <a:gd name="connsiteY17" fmla="*/ 1130912 h 2128440"/>
              <a:gd name="connsiteX18" fmla="*/ 16700 w 2211260"/>
              <a:gd name="connsiteY18" fmla="*/ 1347043 h 2128440"/>
              <a:gd name="connsiteX19" fmla="*/ 116453 w 2211260"/>
              <a:gd name="connsiteY19" fmla="*/ 1563174 h 2128440"/>
              <a:gd name="connsiteX20" fmla="*/ 174642 w 2211260"/>
              <a:gd name="connsiteY20" fmla="*/ 1762680 h 2128440"/>
              <a:gd name="connsiteX21" fmla="*/ 216206 w 2211260"/>
              <a:gd name="connsiteY21" fmla="*/ 1862432 h 2128440"/>
              <a:gd name="connsiteX22" fmla="*/ 241144 w 2211260"/>
              <a:gd name="connsiteY22" fmla="*/ 1870745 h 2128440"/>
              <a:gd name="connsiteX23" fmla="*/ 291020 w 2211260"/>
              <a:gd name="connsiteY23" fmla="*/ 1879058 h 2128440"/>
              <a:gd name="connsiteX24" fmla="*/ 324271 w 2211260"/>
              <a:gd name="connsiteY24" fmla="*/ 1912309 h 2128440"/>
              <a:gd name="connsiteX25" fmla="*/ 332584 w 2211260"/>
              <a:gd name="connsiteY25" fmla="*/ 1937247 h 2128440"/>
              <a:gd name="connsiteX26" fmla="*/ 415711 w 2211260"/>
              <a:gd name="connsiteY26" fmla="*/ 1987123 h 2128440"/>
              <a:gd name="connsiteX27" fmla="*/ 615217 w 2211260"/>
              <a:gd name="connsiteY27" fmla="*/ 2053625 h 2128440"/>
              <a:gd name="connsiteX28" fmla="*/ 806409 w 2211260"/>
              <a:gd name="connsiteY28" fmla="*/ 2086876 h 2128440"/>
              <a:gd name="connsiteX29" fmla="*/ 831347 w 2211260"/>
              <a:gd name="connsiteY29" fmla="*/ 2095189 h 2128440"/>
              <a:gd name="connsiteX30" fmla="*/ 1005915 w 2211260"/>
              <a:gd name="connsiteY30" fmla="*/ 2111814 h 2128440"/>
              <a:gd name="connsiteX31" fmla="*/ 1130606 w 2211260"/>
              <a:gd name="connsiteY31" fmla="*/ 2128440 h 2128440"/>
              <a:gd name="connsiteX32" fmla="*/ 1629369 w 2211260"/>
              <a:gd name="connsiteY32" fmla="*/ 2120127 h 2128440"/>
              <a:gd name="connsiteX33" fmla="*/ 1770686 w 2211260"/>
              <a:gd name="connsiteY33" fmla="*/ 2053625 h 2128440"/>
              <a:gd name="connsiteX34" fmla="*/ 1803937 w 2211260"/>
              <a:gd name="connsiteY34" fmla="*/ 2037000 h 2128440"/>
              <a:gd name="connsiteX35" fmla="*/ 1837187 w 2211260"/>
              <a:gd name="connsiteY35" fmla="*/ 2012061 h 2128440"/>
              <a:gd name="connsiteX36" fmla="*/ 1895377 w 2211260"/>
              <a:gd name="connsiteY36" fmla="*/ 1962185 h 2128440"/>
              <a:gd name="connsiteX37" fmla="*/ 1912002 w 2211260"/>
              <a:gd name="connsiteY37" fmla="*/ 1937247 h 2128440"/>
              <a:gd name="connsiteX38" fmla="*/ 1970191 w 2211260"/>
              <a:gd name="connsiteY38" fmla="*/ 1812556 h 2128440"/>
              <a:gd name="connsiteX39" fmla="*/ 2011755 w 2211260"/>
              <a:gd name="connsiteY39" fmla="*/ 1637989 h 2128440"/>
              <a:gd name="connsiteX40" fmla="*/ 2045006 w 2211260"/>
              <a:gd name="connsiteY40" fmla="*/ 1488360 h 2128440"/>
              <a:gd name="connsiteX41" fmla="*/ 2078257 w 2211260"/>
              <a:gd name="connsiteY41" fmla="*/ 1405232 h 2128440"/>
              <a:gd name="connsiteX42" fmla="*/ 2094882 w 2211260"/>
              <a:gd name="connsiteY42" fmla="*/ 1272229 h 2128440"/>
              <a:gd name="connsiteX43" fmla="*/ 2119820 w 2211260"/>
              <a:gd name="connsiteY43" fmla="*/ 1222352 h 2128440"/>
              <a:gd name="connsiteX44" fmla="*/ 2136446 w 2211260"/>
              <a:gd name="connsiteY44" fmla="*/ 1155850 h 2128440"/>
              <a:gd name="connsiteX45" fmla="*/ 2144758 w 2211260"/>
              <a:gd name="connsiteY45" fmla="*/ 1105974 h 2128440"/>
              <a:gd name="connsiteX46" fmla="*/ 2169697 w 2211260"/>
              <a:gd name="connsiteY46" fmla="*/ 1031160 h 2128440"/>
              <a:gd name="connsiteX47" fmla="*/ 2194635 w 2211260"/>
              <a:gd name="connsiteY47" fmla="*/ 939720 h 2128440"/>
              <a:gd name="connsiteX48" fmla="*/ 2211260 w 2211260"/>
              <a:gd name="connsiteY48" fmla="*/ 856592 h 2128440"/>
              <a:gd name="connsiteX49" fmla="*/ 2186322 w 2211260"/>
              <a:gd name="connsiteY49" fmla="*/ 590585 h 2128440"/>
              <a:gd name="connsiteX50" fmla="*/ 2178009 w 2211260"/>
              <a:gd name="connsiteY50" fmla="*/ 549021 h 2128440"/>
              <a:gd name="connsiteX51" fmla="*/ 2153071 w 2211260"/>
              <a:gd name="connsiteY51" fmla="*/ 507458 h 2128440"/>
              <a:gd name="connsiteX52" fmla="*/ 2136446 w 2211260"/>
              <a:gd name="connsiteY52" fmla="*/ 465894 h 2128440"/>
              <a:gd name="connsiteX53" fmla="*/ 2111507 w 2211260"/>
              <a:gd name="connsiteY53" fmla="*/ 449269 h 2128440"/>
              <a:gd name="connsiteX54" fmla="*/ 2036693 w 2211260"/>
              <a:gd name="connsiteY54" fmla="*/ 374454 h 2128440"/>
              <a:gd name="connsiteX55" fmla="*/ 2020067 w 2211260"/>
              <a:gd name="connsiteY55" fmla="*/ 357829 h 2128440"/>
              <a:gd name="connsiteX56" fmla="*/ 1995129 w 2211260"/>
              <a:gd name="connsiteY56" fmla="*/ 332890 h 2128440"/>
              <a:gd name="connsiteX57" fmla="*/ 1970191 w 2211260"/>
              <a:gd name="connsiteY57" fmla="*/ 324578 h 2128440"/>
              <a:gd name="connsiteX58" fmla="*/ 1953566 w 2211260"/>
              <a:gd name="connsiteY58" fmla="*/ 307952 h 2128440"/>
              <a:gd name="connsiteX59" fmla="*/ 1920315 w 2211260"/>
              <a:gd name="connsiteY59" fmla="*/ 299640 h 2128440"/>
              <a:gd name="connsiteX60" fmla="*/ 1837187 w 2211260"/>
              <a:gd name="connsiteY60" fmla="*/ 283014 h 2128440"/>
              <a:gd name="connsiteX61" fmla="*/ 1662620 w 2211260"/>
              <a:gd name="connsiteY61" fmla="*/ 208200 h 2128440"/>
              <a:gd name="connsiteX62" fmla="*/ 1521304 w 2211260"/>
              <a:gd name="connsiteY62" fmla="*/ 158323 h 2128440"/>
              <a:gd name="connsiteX63" fmla="*/ 1438177 w 2211260"/>
              <a:gd name="connsiteY63" fmla="*/ 108447 h 2128440"/>
              <a:gd name="connsiteX64" fmla="*/ 1271922 w 2211260"/>
              <a:gd name="connsiteY64" fmla="*/ 66883 h 2128440"/>
              <a:gd name="connsiteX65" fmla="*/ 1163857 w 2211260"/>
              <a:gd name="connsiteY65" fmla="*/ 25320 h 2128440"/>
              <a:gd name="connsiteX66" fmla="*/ 1064104 w 2211260"/>
              <a:gd name="connsiteY66" fmla="*/ 381 h 21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11260" h="2128440">
                <a:moveTo>
                  <a:pt x="1446489" y="17007"/>
                </a:moveTo>
                <a:cubicBezTo>
                  <a:pt x="1424322" y="14236"/>
                  <a:pt x="1402327" y="8694"/>
                  <a:pt x="1379987" y="8694"/>
                </a:cubicBezTo>
                <a:cubicBezTo>
                  <a:pt x="1291418" y="8694"/>
                  <a:pt x="1209283" y="17412"/>
                  <a:pt x="1122293" y="25320"/>
                </a:cubicBezTo>
                <a:cubicBezTo>
                  <a:pt x="1091813" y="33633"/>
                  <a:pt x="1061725" y="43547"/>
                  <a:pt x="1030853" y="50258"/>
                </a:cubicBezTo>
                <a:cubicBezTo>
                  <a:pt x="958609" y="65963"/>
                  <a:pt x="919226" y="68070"/>
                  <a:pt x="847973" y="75196"/>
                </a:cubicBezTo>
                <a:cubicBezTo>
                  <a:pt x="814722" y="83509"/>
                  <a:pt x="781642" y="92538"/>
                  <a:pt x="748220" y="100134"/>
                </a:cubicBezTo>
                <a:cubicBezTo>
                  <a:pt x="720665" y="106397"/>
                  <a:pt x="691136" y="105794"/>
                  <a:pt x="665093" y="116760"/>
                </a:cubicBezTo>
                <a:cubicBezTo>
                  <a:pt x="637470" y="128391"/>
                  <a:pt x="617086" y="153232"/>
                  <a:pt x="590278" y="166636"/>
                </a:cubicBezTo>
                <a:cubicBezTo>
                  <a:pt x="469887" y="226831"/>
                  <a:pt x="526548" y="166463"/>
                  <a:pt x="424024" y="249763"/>
                </a:cubicBezTo>
                <a:cubicBezTo>
                  <a:pt x="393101" y="274888"/>
                  <a:pt x="341470" y="334742"/>
                  <a:pt x="315958" y="366141"/>
                </a:cubicBezTo>
                <a:cubicBezTo>
                  <a:pt x="296035" y="390661"/>
                  <a:pt x="275294" y="414669"/>
                  <a:pt x="257769" y="440956"/>
                </a:cubicBezTo>
                <a:cubicBezTo>
                  <a:pt x="241945" y="464693"/>
                  <a:pt x="233323" y="492948"/>
                  <a:pt x="216206" y="515770"/>
                </a:cubicBezTo>
                <a:cubicBezTo>
                  <a:pt x="199748" y="537715"/>
                  <a:pt x="173961" y="551639"/>
                  <a:pt x="158017" y="573960"/>
                </a:cubicBezTo>
                <a:cubicBezTo>
                  <a:pt x="132048" y="610317"/>
                  <a:pt x="113682" y="651545"/>
                  <a:pt x="91515" y="690338"/>
                </a:cubicBezTo>
                <a:cubicBezTo>
                  <a:pt x="85973" y="720818"/>
                  <a:pt x="87093" y="753303"/>
                  <a:pt x="74889" y="781778"/>
                </a:cubicBezTo>
                <a:cubicBezTo>
                  <a:pt x="69431" y="794512"/>
                  <a:pt x="46913" y="793905"/>
                  <a:pt x="41638" y="806716"/>
                </a:cubicBezTo>
                <a:cubicBezTo>
                  <a:pt x="26532" y="843401"/>
                  <a:pt x="25013" y="884301"/>
                  <a:pt x="16700" y="923094"/>
                </a:cubicBezTo>
                <a:cubicBezTo>
                  <a:pt x="11158" y="992367"/>
                  <a:pt x="75" y="1061418"/>
                  <a:pt x="75" y="1130912"/>
                </a:cubicBezTo>
                <a:cubicBezTo>
                  <a:pt x="75" y="1203168"/>
                  <a:pt x="-2085" y="1277271"/>
                  <a:pt x="16700" y="1347043"/>
                </a:cubicBezTo>
                <a:cubicBezTo>
                  <a:pt x="37328" y="1423662"/>
                  <a:pt x="95216" y="1486722"/>
                  <a:pt x="116453" y="1563174"/>
                </a:cubicBezTo>
                <a:cubicBezTo>
                  <a:pt x="122088" y="1583459"/>
                  <a:pt x="155400" y="1713200"/>
                  <a:pt x="174642" y="1762680"/>
                </a:cubicBezTo>
                <a:cubicBezTo>
                  <a:pt x="187698" y="1796252"/>
                  <a:pt x="197327" y="1831754"/>
                  <a:pt x="216206" y="1862432"/>
                </a:cubicBezTo>
                <a:cubicBezTo>
                  <a:pt x="220798" y="1869895"/>
                  <a:pt x="232590" y="1868844"/>
                  <a:pt x="241144" y="1870745"/>
                </a:cubicBezTo>
                <a:cubicBezTo>
                  <a:pt x="257597" y="1874401"/>
                  <a:pt x="274395" y="1876287"/>
                  <a:pt x="291020" y="1879058"/>
                </a:cubicBezTo>
                <a:cubicBezTo>
                  <a:pt x="302104" y="1890142"/>
                  <a:pt x="315160" y="1899554"/>
                  <a:pt x="324271" y="1912309"/>
                </a:cubicBezTo>
                <a:cubicBezTo>
                  <a:pt x="329364" y="1919439"/>
                  <a:pt x="325802" y="1931698"/>
                  <a:pt x="332584" y="1937247"/>
                </a:cubicBezTo>
                <a:cubicBezTo>
                  <a:pt x="357594" y="1957709"/>
                  <a:pt x="388191" y="1970187"/>
                  <a:pt x="415711" y="1987123"/>
                </a:cubicBezTo>
                <a:cubicBezTo>
                  <a:pt x="492052" y="2034103"/>
                  <a:pt x="424681" y="2020488"/>
                  <a:pt x="615217" y="2053625"/>
                </a:cubicBezTo>
                <a:cubicBezTo>
                  <a:pt x="678948" y="2064709"/>
                  <a:pt x="745041" y="2066419"/>
                  <a:pt x="806409" y="2086876"/>
                </a:cubicBezTo>
                <a:cubicBezTo>
                  <a:pt x="814722" y="2089647"/>
                  <a:pt x="822652" y="2094102"/>
                  <a:pt x="831347" y="2095189"/>
                </a:cubicBezTo>
                <a:cubicBezTo>
                  <a:pt x="889348" y="2102439"/>
                  <a:pt x="947975" y="2104088"/>
                  <a:pt x="1005915" y="2111814"/>
                </a:cubicBezTo>
                <a:lnTo>
                  <a:pt x="1130606" y="2128440"/>
                </a:lnTo>
                <a:lnTo>
                  <a:pt x="1629369" y="2120127"/>
                </a:lnTo>
                <a:cubicBezTo>
                  <a:pt x="1667399" y="2117411"/>
                  <a:pt x="1735870" y="2072615"/>
                  <a:pt x="1770686" y="2053625"/>
                </a:cubicBezTo>
                <a:cubicBezTo>
                  <a:pt x="1781565" y="2047691"/>
                  <a:pt x="1793429" y="2043568"/>
                  <a:pt x="1803937" y="2037000"/>
                </a:cubicBezTo>
                <a:cubicBezTo>
                  <a:pt x="1815685" y="2029657"/>
                  <a:pt x="1825913" y="2020114"/>
                  <a:pt x="1837187" y="2012061"/>
                </a:cubicBezTo>
                <a:cubicBezTo>
                  <a:pt x="1869703" y="1988835"/>
                  <a:pt x="1863636" y="1999216"/>
                  <a:pt x="1895377" y="1962185"/>
                </a:cubicBezTo>
                <a:cubicBezTo>
                  <a:pt x="1901879" y="1954600"/>
                  <a:pt x="1907218" y="1946018"/>
                  <a:pt x="1912002" y="1937247"/>
                </a:cubicBezTo>
                <a:cubicBezTo>
                  <a:pt x="1940462" y="1885070"/>
                  <a:pt x="1947605" y="1865257"/>
                  <a:pt x="1970191" y="1812556"/>
                </a:cubicBezTo>
                <a:cubicBezTo>
                  <a:pt x="2012325" y="1601894"/>
                  <a:pt x="1957791" y="1864644"/>
                  <a:pt x="2011755" y="1637989"/>
                </a:cubicBezTo>
                <a:cubicBezTo>
                  <a:pt x="2022739" y="1591853"/>
                  <a:pt x="2029710" y="1534247"/>
                  <a:pt x="2045006" y="1488360"/>
                </a:cubicBezTo>
                <a:cubicBezTo>
                  <a:pt x="2054444" y="1460048"/>
                  <a:pt x="2067173" y="1432941"/>
                  <a:pt x="2078257" y="1405232"/>
                </a:cubicBezTo>
                <a:cubicBezTo>
                  <a:pt x="2078828" y="1400094"/>
                  <a:pt x="2090755" y="1285643"/>
                  <a:pt x="2094882" y="1272229"/>
                </a:cubicBezTo>
                <a:cubicBezTo>
                  <a:pt x="2100348" y="1254463"/>
                  <a:pt x="2113568" y="1239857"/>
                  <a:pt x="2119820" y="1222352"/>
                </a:cubicBezTo>
                <a:cubicBezTo>
                  <a:pt x="2127505" y="1200834"/>
                  <a:pt x="2131658" y="1178192"/>
                  <a:pt x="2136446" y="1155850"/>
                </a:cubicBezTo>
                <a:cubicBezTo>
                  <a:pt x="2139978" y="1139370"/>
                  <a:pt x="2140415" y="1122260"/>
                  <a:pt x="2144758" y="1105974"/>
                </a:cubicBezTo>
                <a:cubicBezTo>
                  <a:pt x="2151531" y="1080575"/>
                  <a:pt x="2169697" y="1031160"/>
                  <a:pt x="2169697" y="1031160"/>
                </a:cubicBezTo>
                <a:cubicBezTo>
                  <a:pt x="2184771" y="940709"/>
                  <a:pt x="2167934" y="1019822"/>
                  <a:pt x="2194635" y="939720"/>
                </a:cubicBezTo>
                <a:cubicBezTo>
                  <a:pt x="2202900" y="914926"/>
                  <a:pt x="2207169" y="881138"/>
                  <a:pt x="2211260" y="856592"/>
                </a:cubicBezTo>
                <a:cubicBezTo>
                  <a:pt x="2202947" y="767923"/>
                  <a:pt x="2195894" y="679127"/>
                  <a:pt x="2186322" y="590585"/>
                </a:cubicBezTo>
                <a:cubicBezTo>
                  <a:pt x="2184803" y="576538"/>
                  <a:pt x="2183256" y="562139"/>
                  <a:pt x="2178009" y="549021"/>
                </a:cubicBezTo>
                <a:cubicBezTo>
                  <a:pt x="2172008" y="534020"/>
                  <a:pt x="2160296" y="521909"/>
                  <a:pt x="2153071" y="507458"/>
                </a:cubicBezTo>
                <a:cubicBezTo>
                  <a:pt x="2146398" y="494111"/>
                  <a:pt x="2145119" y="478036"/>
                  <a:pt x="2136446" y="465894"/>
                </a:cubicBezTo>
                <a:cubicBezTo>
                  <a:pt x="2130639" y="457764"/>
                  <a:pt x="2118872" y="456020"/>
                  <a:pt x="2111507" y="449269"/>
                </a:cubicBezTo>
                <a:cubicBezTo>
                  <a:pt x="2085509" y="425438"/>
                  <a:pt x="2061631" y="399392"/>
                  <a:pt x="2036693" y="374454"/>
                </a:cubicBezTo>
                <a:lnTo>
                  <a:pt x="2020067" y="357829"/>
                </a:lnTo>
                <a:cubicBezTo>
                  <a:pt x="2011754" y="349516"/>
                  <a:pt x="2006282" y="336607"/>
                  <a:pt x="1995129" y="332890"/>
                </a:cubicBezTo>
                <a:lnTo>
                  <a:pt x="1970191" y="324578"/>
                </a:lnTo>
                <a:cubicBezTo>
                  <a:pt x="1964649" y="319036"/>
                  <a:pt x="1960576" y="311457"/>
                  <a:pt x="1953566" y="307952"/>
                </a:cubicBezTo>
                <a:cubicBezTo>
                  <a:pt x="1943347" y="302843"/>
                  <a:pt x="1931486" y="302034"/>
                  <a:pt x="1920315" y="299640"/>
                </a:cubicBezTo>
                <a:cubicBezTo>
                  <a:pt x="1892684" y="293719"/>
                  <a:pt x="1864896" y="288556"/>
                  <a:pt x="1837187" y="283014"/>
                </a:cubicBezTo>
                <a:cubicBezTo>
                  <a:pt x="1747270" y="238056"/>
                  <a:pt x="1804572" y="264981"/>
                  <a:pt x="1662620" y="208200"/>
                </a:cubicBezTo>
                <a:cubicBezTo>
                  <a:pt x="1560760" y="167456"/>
                  <a:pt x="1608190" y="183148"/>
                  <a:pt x="1521304" y="158323"/>
                </a:cubicBezTo>
                <a:cubicBezTo>
                  <a:pt x="1493595" y="141698"/>
                  <a:pt x="1467645" y="121707"/>
                  <a:pt x="1438177" y="108447"/>
                </a:cubicBezTo>
                <a:cubicBezTo>
                  <a:pt x="1394103" y="88614"/>
                  <a:pt x="1318832" y="76265"/>
                  <a:pt x="1271922" y="66883"/>
                </a:cubicBezTo>
                <a:cubicBezTo>
                  <a:pt x="1148128" y="-3857"/>
                  <a:pt x="1274225" y="59279"/>
                  <a:pt x="1163857" y="25320"/>
                </a:cubicBezTo>
                <a:cubicBezTo>
                  <a:pt x="1065068" y="-5077"/>
                  <a:pt x="1145064" y="381"/>
                  <a:pt x="1064104" y="38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560933" y="2875599"/>
            <a:ext cx="498764" cy="432866"/>
          </a:xfrm>
          <a:custGeom>
            <a:avLst/>
            <a:gdLst>
              <a:gd name="connsiteX0" fmla="*/ 0 w 498764"/>
              <a:gd name="connsiteY0" fmla="*/ 266612 h 432866"/>
              <a:gd name="connsiteX1" fmla="*/ 33251 w 498764"/>
              <a:gd name="connsiteY1" fmla="*/ 166859 h 432866"/>
              <a:gd name="connsiteX2" fmla="*/ 66502 w 498764"/>
              <a:gd name="connsiteY2" fmla="*/ 133608 h 432866"/>
              <a:gd name="connsiteX3" fmla="*/ 83127 w 498764"/>
              <a:gd name="connsiteY3" fmla="*/ 108670 h 432866"/>
              <a:gd name="connsiteX4" fmla="*/ 141316 w 498764"/>
              <a:gd name="connsiteY4" fmla="*/ 42168 h 432866"/>
              <a:gd name="connsiteX5" fmla="*/ 166254 w 498764"/>
              <a:gd name="connsiteY5" fmla="*/ 33855 h 432866"/>
              <a:gd name="connsiteX6" fmla="*/ 232756 w 498764"/>
              <a:gd name="connsiteY6" fmla="*/ 604 h 432866"/>
              <a:gd name="connsiteX7" fmla="*/ 324196 w 498764"/>
              <a:gd name="connsiteY7" fmla="*/ 8917 h 432866"/>
              <a:gd name="connsiteX8" fmla="*/ 332509 w 498764"/>
              <a:gd name="connsiteY8" fmla="*/ 58793 h 432866"/>
              <a:gd name="connsiteX9" fmla="*/ 357447 w 498764"/>
              <a:gd name="connsiteY9" fmla="*/ 100357 h 432866"/>
              <a:gd name="connsiteX10" fmla="*/ 374073 w 498764"/>
              <a:gd name="connsiteY10" fmla="*/ 150233 h 432866"/>
              <a:gd name="connsiteX11" fmla="*/ 440574 w 498764"/>
              <a:gd name="connsiteY11" fmla="*/ 291550 h 432866"/>
              <a:gd name="connsiteX12" fmla="*/ 457200 w 498764"/>
              <a:gd name="connsiteY12" fmla="*/ 333113 h 432866"/>
              <a:gd name="connsiteX13" fmla="*/ 482138 w 498764"/>
              <a:gd name="connsiteY13" fmla="*/ 382990 h 432866"/>
              <a:gd name="connsiteX14" fmla="*/ 498764 w 498764"/>
              <a:gd name="connsiteY14" fmla="*/ 432866 h 43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8764" h="432866">
                <a:moveTo>
                  <a:pt x="0" y="266612"/>
                </a:moveTo>
                <a:cubicBezTo>
                  <a:pt x="11084" y="233361"/>
                  <a:pt x="17576" y="198208"/>
                  <a:pt x="33251" y="166859"/>
                </a:cubicBezTo>
                <a:cubicBezTo>
                  <a:pt x="40261" y="152839"/>
                  <a:pt x="56301" y="145509"/>
                  <a:pt x="66502" y="133608"/>
                </a:cubicBezTo>
                <a:cubicBezTo>
                  <a:pt x="73004" y="126023"/>
                  <a:pt x="77133" y="116662"/>
                  <a:pt x="83127" y="108670"/>
                </a:cubicBezTo>
                <a:cubicBezTo>
                  <a:pt x="90362" y="99024"/>
                  <a:pt x="125936" y="52422"/>
                  <a:pt x="141316" y="42168"/>
                </a:cubicBezTo>
                <a:cubicBezTo>
                  <a:pt x="148607" y="37307"/>
                  <a:pt x="158417" y="37774"/>
                  <a:pt x="166254" y="33855"/>
                </a:cubicBezTo>
                <a:cubicBezTo>
                  <a:pt x="265874" y="-15954"/>
                  <a:pt x="88921" y="58141"/>
                  <a:pt x="232756" y="604"/>
                </a:cubicBezTo>
                <a:cubicBezTo>
                  <a:pt x="263236" y="3375"/>
                  <a:pt x="297759" y="-6504"/>
                  <a:pt x="324196" y="8917"/>
                </a:cubicBezTo>
                <a:cubicBezTo>
                  <a:pt x="338755" y="17410"/>
                  <a:pt x="326749" y="42953"/>
                  <a:pt x="332509" y="58793"/>
                </a:cubicBezTo>
                <a:cubicBezTo>
                  <a:pt x="338031" y="73977"/>
                  <a:pt x="350761" y="85648"/>
                  <a:pt x="357447" y="100357"/>
                </a:cubicBezTo>
                <a:cubicBezTo>
                  <a:pt x="364699" y="116311"/>
                  <a:pt x="367782" y="133876"/>
                  <a:pt x="374073" y="150233"/>
                </a:cubicBezTo>
                <a:cubicBezTo>
                  <a:pt x="400404" y="218694"/>
                  <a:pt x="405444" y="216270"/>
                  <a:pt x="440574" y="291550"/>
                </a:cubicBezTo>
                <a:cubicBezTo>
                  <a:pt x="446884" y="305072"/>
                  <a:pt x="451025" y="319529"/>
                  <a:pt x="457200" y="333113"/>
                </a:cubicBezTo>
                <a:cubicBezTo>
                  <a:pt x="464892" y="350035"/>
                  <a:pt x="473825" y="366364"/>
                  <a:pt x="482138" y="382990"/>
                </a:cubicBezTo>
                <a:cubicBezTo>
                  <a:pt x="491220" y="428396"/>
                  <a:pt x="480460" y="414562"/>
                  <a:pt x="498764" y="432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10309078" y="2832922"/>
            <a:ext cx="523702" cy="675049"/>
          </a:xfrm>
          <a:custGeom>
            <a:avLst/>
            <a:gdLst>
              <a:gd name="connsiteX0" fmla="*/ 182880 w 523702"/>
              <a:gd name="connsiteY0" fmla="*/ 34969 h 675049"/>
              <a:gd name="connsiteX1" fmla="*/ 332509 w 523702"/>
              <a:gd name="connsiteY1" fmla="*/ 18343 h 675049"/>
              <a:gd name="connsiteX2" fmla="*/ 365760 w 523702"/>
              <a:gd name="connsiteY2" fmla="*/ 68219 h 675049"/>
              <a:gd name="connsiteX3" fmla="*/ 407324 w 523702"/>
              <a:gd name="connsiteY3" fmla="*/ 134721 h 675049"/>
              <a:gd name="connsiteX4" fmla="*/ 423949 w 523702"/>
              <a:gd name="connsiteY4" fmla="*/ 184598 h 675049"/>
              <a:gd name="connsiteX5" fmla="*/ 448888 w 523702"/>
              <a:gd name="connsiteY5" fmla="*/ 251099 h 675049"/>
              <a:gd name="connsiteX6" fmla="*/ 457200 w 523702"/>
              <a:gd name="connsiteY6" fmla="*/ 292663 h 675049"/>
              <a:gd name="connsiteX7" fmla="*/ 482139 w 523702"/>
              <a:gd name="connsiteY7" fmla="*/ 367478 h 675049"/>
              <a:gd name="connsiteX8" fmla="*/ 515389 w 523702"/>
              <a:gd name="connsiteY8" fmla="*/ 467230 h 675049"/>
              <a:gd name="connsiteX9" fmla="*/ 523702 w 523702"/>
              <a:gd name="connsiteY9" fmla="*/ 533732 h 675049"/>
              <a:gd name="connsiteX10" fmla="*/ 515389 w 523702"/>
              <a:gd name="connsiteY10" fmla="*/ 608547 h 675049"/>
              <a:gd name="connsiteX11" fmla="*/ 440575 w 523702"/>
              <a:gd name="connsiteY11" fmla="*/ 675049 h 675049"/>
              <a:gd name="connsiteX12" fmla="*/ 432262 w 523702"/>
              <a:gd name="connsiteY12" fmla="*/ 633485 h 675049"/>
              <a:gd name="connsiteX13" fmla="*/ 448888 w 523702"/>
              <a:gd name="connsiteY13" fmla="*/ 384103 h 675049"/>
              <a:gd name="connsiteX14" fmla="*/ 440575 w 523702"/>
              <a:gd name="connsiteY14" fmla="*/ 134721 h 675049"/>
              <a:gd name="connsiteX15" fmla="*/ 415637 w 523702"/>
              <a:gd name="connsiteY15" fmla="*/ 84845 h 675049"/>
              <a:gd name="connsiteX16" fmla="*/ 399011 w 523702"/>
              <a:gd name="connsiteY16" fmla="*/ 51594 h 675049"/>
              <a:gd name="connsiteX17" fmla="*/ 365760 w 523702"/>
              <a:gd name="connsiteY17" fmla="*/ 10030 h 675049"/>
              <a:gd name="connsiteX18" fmla="*/ 290946 w 523702"/>
              <a:gd name="connsiteY18" fmla="*/ 59907 h 675049"/>
              <a:gd name="connsiteX19" fmla="*/ 282633 w 523702"/>
              <a:gd name="connsiteY19" fmla="*/ 84845 h 675049"/>
              <a:gd name="connsiteX20" fmla="*/ 224444 w 523702"/>
              <a:gd name="connsiteY20" fmla="*/ 159659 h 675049"/>
              <a:gd name="connsiteX21" fmla="*/ 207819 w 523702"/>
              <a:gd name="connsiteY21" fmla="*/ 209536 h 675049"/>
              <a:gd name="connsiteX22" fmla="*/ 124691 w 523702"/>
              <a:gd name="connsiteY22" fmla="*/ 325914 h 675049"/>
              <a:gd name="connsiteX23" fmla="*/ 66502 w 523702"/>
              <a:gd name="connsiteY23" fmla="*/ 425667 h 675049"/>
              <a:gd name="connsiteX24" fmla="*/ 49877 w 523702"/>
              <a:gd name="connsiteY24" fmla="*/ 450605 h 675049"/>
              <a:gd name="connsiteX25" fmla="*/ 8313 w 523702"/>
              <a:gd name="connsiteY25" fmla="*/ 533732 h 675049"/>
              <a:gd name="connsiteX26" fmla="*/ 0 w 523702"/>
              <a:gd name="connsiteY26" fmla="*/ 566983 h 67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3702" h="675049">
                <a:moveTo>
                  <a:pt x="182880" y="34969"/>
                </a:moveTo>
                <a:cubicBezTo>
                  <a:pt x="237045" y="2469"/>
                  <a:pt x="249429" y="-15867"/>
                  <a:pt x="332509" y="18343"/>
                </a:cubicBezTo>
                <a:cubicBezTo>
                  <a:pt x="350985" y="25951"/>
                  <a:pt x="355170" y="51275"/>
                  <a:pt x="365760" y="68219"/>
                </a:cubicBezTo>
                <a:lnTo>
                  <a:pt x="407324" y="134721"/>
                </a:lnTo>
                <a:cubicBezTo>
                  <a:pt x="412866" y="151347"/>
                  <a:pt x="418055" y="168094"/>
                  <a:pt x="423949" y="184598"/>
                </a:cubicBezTo>
                <a:cubicBezTo>
                  <a:pt x="431912" y="206893"/>
                  <a:pt x="441926" y="228471"/>
                  <a:pt x="448888" y="251099"/>
                </a:cubicBezTo>
                <a:cubicBezTo>
                  <a:pt x="453043" y="264603"/>
                  <a:pt x="453318" y="279078"/>
                  <a:pt x="457200" y="292663"/>
                </a:cubicBezTo>
                <a:cubicBezTo>
                  <a:pt x="464422" y="317939"/>
                  <a:pt x="473826" y="342540"/>
                  <a:pt x="482139" y="367478"/>
                </a:cubicBezTo>
                <a:cubicBezTo>
                  <a:pt x="511171" y="541687"/>
                  <a:pt x="463432" y="285382"/>
                  <a:pt x="515389" y="467230"/>
                </a:cubicBezTo>
                <a:cubicBezTo>
                  <a:pt x="521526" y="488710"/>
                  <a:pt x="520931" y="511565"/>
                  <a:pt x="523702" y="533732"/>
                </a:cubicBezTo>
                <a:cubicBezTo>
                  <a:pt x="520931" y="558670"/>
                  <a:pt x="526000" y="585809"/>
                  <a:pt x="515389" y="608547"/>
                </a:cubicBezTo>
                <a:cubicBezTo>
                  <a:pt x="502532" y="636097"/>
                  <a:pt x="466343" y="657869"/>
                  <a:pt x="440575" y="675049"/>
                </a:cubicBezTo>
                <a:cubicBezTo>
                  <a:pt x="437804" y="661194"/>
                  <a:pt x="432262" y="647614"/>
                  <a:pt x="432262" y="633485"/>
                </a:cubicBezTo>
                <a:cubicBezTo>
                  <a:pt x="432262" y="502905"/>
                  <a:pt x="436420" y="483840"/>
                  <a:pt x="448888" y="384103"/>
                </a:cubicBezTo>
                <a:cubicBezTo>
                  <a:pt x="446117" y="300976"/>
                  <a:pt x="445607" y="217742"/>
                  <a:pt x="440575" y="134721"/>
                </a:cubicBezTo>
                <a:cubicBezTo>
                  <a:pt x="439283" y="113411"/>
                  <a:pt x="425515" y="102131"/>
                  <a:pt x="415637" y="84845"/>
                </a:cubicBezTo>
                <a:cubicBezTo>
                  <a:pt x="409489" y="74086"/>
                  <a:pt x="405159" y="62353"/>
                  <a:pt x="399011" y="51594"/>
                </a:cubicBezTo>
                <a:cubicBezTo>
                  <a:pt x="385028" y="27125"/>
                  <a:pt x="383967" y="28237"/>
                  <a:pt x="365760" y="10030"/>
                </a:cubicBezTo>
                <a:cubicBezTo>
                  <a:pt x="352707" y="17862"/>
                  <a:pt x="302488" y="46056"/>
                  <a:pt x="290946" y="59907"/>
                </a:cubicBezTo>
                <a:cubicBezTo>
                  <a:pt x="285336" y="66638"/>
                  <a:pt x="287726" y="77715"/>
                  <a:pt x="282633" y="84845"/>
                </a:cubicBezTo>
                <a:cubicBezTo>
                  <a:pt x="236968" y="148776"/>
                  <a:pt x="258467" y="84807"/>
                  <a:pt x="224444" y="159659"/>
                </a:cubicBezTo>
                <a:cubicBezTo>
                  <a:pt x="217192" y="175613"/>
                  <a:pt x="218334" y="195516"/>
                  <a:pt x="207819" y="209536"/>
                </a:cubicBezTo>
                <a:cubicBezTo>
                  <a:pt x="183883" y="241451"/>
                  <a:pt x="145962" y="289450"/>
                  <a:pt x="124691" y="325914"/>
                </a:cubicBezTo>
                <a:cubicBezTo>
                  <a:pt x="105295" y="359165"/>
                  <a:pt x="87855" y="393637"/>
                  <a:pt x="66502" y="425667"/>
                </a:cubicBezTo>
                <a:cubicBezTo>
                  <a:pt x="60960" y="433980"/>
                  <a:pt x="54614" y="441809"/>
                  <a:pt x="49877" y="450605"/>
                </a:cubicBezTo>
                <a:cubicBezTo>
                  <a:pt x="35190" y="477882"/>
                  <a:pt x="15827" y="503677"/>
                  <a:pt x="8313" y="533732"/>
                </a:cubicBezTo>
                <a:lnTo>
                  <a:pt x="0" y="566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9577558" y="3616036"/>
            <a:ext cx="889462" cy="764771"/>
          </a:xfrm>
          <a:custGeom>
            <a:avLst/>
            <a:gdLst>
              <a:gd name="connsiteX0" fmla="*/ 224444 w 889462"/>
              <a:gd name="connsiteY0" fmla="*/ 182880 h 764771"/>
              <a:gd name="connsiteX1" fmla="*/ 116379 w 889462"/>
              <a:gd name="connsiteY1" fmla="*/ 332509 h 764771"/>
              <a:gd name="connsiteX2" fmla="*/ 16626 w 889462"/>
              <a:gd name="connsiteY2" fmla="*/ 548640 h 764771"/>
              <a:gd name="connsiteX3" fmla="*/ 8313 w 889462"/>
              <a:gd name="connsiteY3" fmla="*/ 606829 h 764771"/>
              <a:gd name="connsiteX4" fmla="*/ 0 w 889462"/>
              <a:gd name="connsiteY4" fmla="*/ 656705 h 764771"/>
              <a:gd name="connsiteX5" fmla="*/ 8313 w 889462"/>
              <a:gd name="connsiteY5" fmla="*/ 764771 h 764771"/>
              <a:gd name="connsiteX6" fmla="*/ 66502 w 889462"/>
              <a:gd name="connsiteY6" fmla="*/ 756458 h 764771"/>
              <a:gd name="connsiteX7" fmla="*/ 157942 w 889462"/>
              <a:gd name="connsiteY7" fmla="*/ 706582 h 764771"/>
              <a:gd name="connsiteX8" fmla="*/ 257695 w 889462"/>
              <a:gd name="connsiteY8" fmla="*/ 656705 h 764771"/>
              <a:gd name="connsiteX9" fmla="*/ 307571 w 889462"/>
              <a:gd name="connsiteY9" fmla="*/ 615142 h 764771"/>
              <a:gd name="connsiteX10" fmla="*/ 407324 w 889462"/>
              <a:gd name="connsiteY10" fmla="*/ 565265 h 764771"/>
              <a:gd name="connsiteX11" fmla="*/ 448888 w 889462"/>
              <a:gd name="connsiteY11" fmla="*/ 532015 h 764771"/>
              <a:gd name="connsiteX12" fmla="*/ 515389 w 889462"/>
              <a:gd name="connsiteY12" fmla="*/ 448887 h 764771"/>
              <a:gd name="connsiteX13" fmla="*/ 532015 w 889462"/>
              <a:gd name="connsiteY13" fmla="*/ 390698 h 764771"/>
              <a:gd name="connsiteX14" fmla="*/ 556953 w 889462"/>
              <a:gd name="connsiteY14" fmla="*/ 307571 h 764771"/>
              <a:gd name="connsiteX15" fmla="*/ 573579 w 889462"/>
              <a:gd name="connsiteY15" fmla="*/ 457200 h 764771"/>
              <a:gd name="connsiteX16" fmla="*/ 590204 w 889462"/>
              <a:gd name="connsiteY16" fmla="*/ 515389 h 764771"/>
              <a:gd name="connsiteX17" fmla="*/ 606829 w 889462"/>
              <a:gd name="connsiteY17" fmla="*/ 615142 h 764771"/>
              <a:gd name="connsiteX18" fmla="*/ 623455 w 889462"/>
              <a:gd name="connsiteY18" fmla="*/ 648393 h 764771"/>
              <a:gd name="connsiteX19" fmla="*/ 631768 w 889462"/>
              <a:gd name="connsiteY19" fmla="*/ 673331 h 764771"/>
              <a:gd name="connsiteX20" fmla="*/ 656706 w 889462"/>
              <a:gd name="connsiteY20" fmla="*/ 689956 h 764771"/>
              <a:gd name="connsiteX21" fmla="*/ 789709 w 889462"/>
              <a:gd name="connsiteY21" fmla="*/ 673331 h 764771"/>
              <a:gd name="connsiteX22" fmla="*/ 806335 w 889462"/>
              <a:gd name="connsiteY22" fmla="*/ 656705 h 764771"/>
              <a:gd name="connsiteX23" fmla="*/ 847899 w 889462"/>
              <a:gd name="connsiteY23" fmla="*/ 623455 h 764771"/>
              <a:gd name="connsiteX24" fmla="*/ 864524 w 889462"/>
              <a:gd name="connsiteY24" fmla="*/ 565265 h 764771"/>
              <a:gd name="connsiteX25" fmla="*/ 889462 w 889462"/>
              <a:gd name="connsiteY25" fmla="*/ 498764 h 764771"/>
              <a:gd name="connsiteX26" fmla="*/ 881149 w 889462"/>
              <a:gd name="connsiteY26" fmla="*/ 232756 h 764771"/>
              <a:gd name="connsiteX27" fmla="*/ 864524 w 889462"/>
              <a:gd name="connsiteY27" fmla="*/ 191193 h 764771"/>
              <a:gd name="connsiteX28" fmla="*/ 831273 w 889462"/>
              <a:gd name="connsiteY28" fmla="*/ 157942 h 764771"/>
              <a:gd name="connsiteX29" fmla="*/ 789709 w 889462"/>
              <a:gd name="connsiteY29" fmla="*/ 83127 h 764771"/>
              <a:gd name="connsiteX30" fmla="*/ 773084 w 889462"/>
              <a:gd name="connsiteY30" fmla="*/ 58189 h 764771"/>
              <a:gd name="connsiteX31" fmla="*/ 756459 w 889462"/>
              <a:gd name="connsiteY31" fmla="*/ 24938 h 764771"/>
              <a:gd name="connsiteX32" fmla="*/ 748146 w 889462"/>
              <a:gd name="connsiteY32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9462" h="764771">
                <a:moveTo>
                  <a:pt x="224444" y="182880"/>
                </a:moveTo>
                <a:cubicBezTo>
                  <a:pt x="192269" y="223099"/>
                  <a:pt x="139432" y="282562"/>
                  <a:pt x="116379" y="332509"/>
                </a:cubicBezTo>
                <a:cubicBezTo>
                  <a:pt x="384" y="583831"/>
                  <a:pt x="110160" y="398983"/>
                  <a:pt x="16626" y="548640"/>
                </a:cubicBezTo>
                <a:cubicBezTo>
                  <a:pt x="13855" y="568036"/>
                  <a:pt x="11292" y="587464"/>
                  <a:pt x="8313" y="606829"/>
                </a:cubicBezTo>
                <a:cubicBezTo>
                  <a:pt x="5750" y="623488"/>
                  <a:pt x="0" y="639850"/>
                  <a:pt x="0" y="656705"/>
                </a:cubicBezTo>
                <a:cubicBezTo>
                  <a:pt x="0" y="692833"/>
                  <a:pt x="5542" y="728749"/>
                  <a:pt x="8313" y="764771"/>
                </a:cubicBezTo>
                <a:cubicBezTo>
                  <a:pt x="27709" y="762000"/>
                  <a:pt x="48712" y="764669"/>
                  <a:pt x="66502" y="756458"/>
                </a:cubicBezTo>
                <a:cubicBezTo>
                  <a:pt x="213568" y="688582"/>
                  <a:pt x="38794" y="730413"/>
                  <a:pt x="157942" y="706582"/>
                </a:cubicBezTo>
                <a:cubicBezTo>
                  <a:pt x="312218" y="578019"/>
                  <a:pt x="115249" y="727928"/>
                  <a:pt x="257695" y="656705"/>
                </a:cubicBezTo>
                <a:cubicBezTo>
                  <a:pt x="277052" y="647027"/>
                  <a:pt x="289778" y="627460"/>
                  <a:pt x="307571" y="615142"/>
                </a:cubicBezTo>
                <a:cubicBezTo>
                  <a:pt x="487629" y="490487"/>
                  <a:pt x="272269" y="646297"/>
                  <a:pt x="407324" y="565265"/>
                </a:cubicBezTo>
                <a:cubicBezTo>
                  <a:pt x="422538" y="556137"/>
                  <a:pt x="435627" y="543802"/>
                  <a:pt x="448888" y="532015"/>
                </a:cubicBezTo>
                <a:cubicBezTo>
                  <a:pt x="479657" y="504666"/>
                  <a:pt x="494620" y="486272"/>
                  <a:pt x="515389" y="448887"/>
                </a:cubicBezTo>
                <a:cubicBezTo>
                  <a:pt x="522061" y="436877"/>
                  <a:pt x="528427" y="401462"/>
                  <a:pt x="532015" y="390698"/>
                </a:cubicBezTo>
                <a:cubicBezTo>
                  <a:pt x="559355" y="308677"/>
                  <a:pt x="540536" y="389655"/>
                  <a:pt x="556953" y="307571"/>
                </a:cubicBezTo>
                <a:cubicBezTo>
                  <a:pt x="558688" y="324923"/>
                  <a:pt x="568872" y="433665"/>
                  <a:pt x="573579" y="457200"/>
                </a:cubicBezTo>
                <a:cubicBezTo>
                  <a:pt x="577535" y="476981"/>
                  <a:pt x="584662" y="495993"/>
                  <a:pt x="590204" y="515389"/>
                </a:cubicBezTo>
                <a:cubicBezTo>
                  <a:pt x="593220" y="539519"/>
                  <a:pt x="596533" y="587685"/>
                  <a:pt x="606829" y="615142"/>
                </a:cubicBezTo>
                <a:cubicBezTo>
                  <a:pt x="611180" y="626745"/>
                  <a:pt x="618573" y="637003"/>
                  <a:pt x="623455" y="648393"/>
                </a:cubicBezTo>
                <a:cubicBezTo>
                  <a:pt x="626907" y="656447"/>
                  <a:pt x="626294" y="666489"/>
                  <a:pt x="631768" y="673331"/>
                </a:cubicBezTo>
                <a:cubicBezTo>
                  <a:pt x="638009" y="681132"/>
                  <a:pt x="648393" y="684414"/>
                  <a:pt x="656706" y="689956"/>
                </a:cubicBezTo>
                <a:cubicBezTo>
                  <a:pt x="701040" y="684414"/>
                  <a:pt x="746094" y="683023"/>
                  <a:pt x="789709" y="673331"/>
                </a:cubicBezTo>
                <a:cubicBezTo>
                  <a:pt x="797360" y="671631"/>
                  <a:pt x="800215" y="661601"/>
                  <a:pt x="806335" y="656705"/>
                </a:cubicBezTo>
                <a:cubicBezTo>
                  <a:pt x="858774" y="614754"/>
                  <a:pt x="807750" y="663601"/>
                  <a:pt x="847899" y="623455"/>
                </a:cubicBezTo>
                <a:cubicBezTo>
                  <a:pt x="854450" y="597248"/>
                  <a:pt x="855579" y="589119"/>
                  <a:pt x="864524" y="565265"/>
                </a:cubicBezTo>
                <a:cubicBezTo>
                  <a:pt x="894347" y="485736"/>
                  <a:pt x="870591" y="555375"/>
                  <a:pt x="889462" y="498764"/>
                </a:cubicBezTo>
                <a:cubicBezTo>
                  <a:pt x="886691" y="410095"/>
                  <a:pt x="888318" y="321178"/>
                  <a:pt x="881149" y="232756"/>
                </a:cubicBezTo>
                <a:cubicBezTo>
                  <a:pt x="879943" y="217883"/>
                  <a:pt x="872801" y="203608"/>
                  <a:pt x="864524" y="191193"/>
                </a:cubicBezTo>
                <a:cubicBezTo>
                  <a:pt x="855829" y="178151"/>
                  <a:pt x="839968" y="170984"/>
                  <a:pt x="831273" y="157942"/>
                </a:cubicBezTo>
                <a:cubicBezTo>
                  <a:pt x="793801" y="101733"/>
                  <a:pt x="838719" y="171346"/>
                  <a:pt x="789709" y="83127"/>
                </a:cubicBezTo>
                <a:cubicBezTo>
                  <a:pt x="784857" y="74394"/>
                  <a:pt x="778041" y="66863"/>
                  <a:pt x="773084" y="58189"/>
                </a:cubicBezTo>
                <a:cubicBezTo>
                  <a:pt x="766936" y="47430"/>
                  <a:pt x="761340" y="36328"/>
                  <a:pt x="756459" y="24938"/>
                </a:cubicBezTo>
                <a:cubicBezTo>
                  <a:pt x="753007" y="16884"/>
                  <a:pt x="748146" y="0"/>
                  <a:pt x="7481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9303238" y="4322618"/>
            <a:ext cx="2078182" cy="1770611"/>
          </a:xfrm>
          <a:custGeom>
            <a:avLst/>
            <a:gdLst>
              <a:gd name="connsiteX0" fmla="*/ 0 w 2078182"/>
              <a:gd name="connsiteY0" fmla="*/ 124691 h 1770611"/>
              <a:gd name="connsiteX1" fmla="*/ 8313 w 2078182"/>
              <a:gd name="connsiteY1" fmla="*/ 382385 h 1770611"/>
              <a:gd name="connsiteX2" fmla="*/ 24939 w 2078182"/>
              <a:gd name="connsiteY2" fmla="*/ 581891 h 1770611"/>
              <a:gd name="connsiteX3" fmla="*/ 49877 w 2078182"/>
              <a:gd name="connsiteY3" fmla="*/ 806334 h 1770611"/>
              <a:gd name="connsiteX4" fmla="*/ 83128 w 2078182"/>
              <a:gd name="connsiteY4" fmla="*/ 1122218 h 1770611"/>
              <a:gd name="connsiteX5" fmla="*/ 116379 w 2078182"/>
              <a:gd name="connsiteY5" fmla="*/ 1313411 h 1770611"/>
              <a:gd name="connsiteX6" fmla="*/ 174568 w 2078182"/>
              <a:gd name="connsiteY6" fmla="*/ 1454727 h 1770611"/>
              <a:gd name="connsiteX7" fmla="*/ 199506 w 2078182"/>
              <a:gd name="connsiteY7" fmla="*/ 1521229 h 1770611"/>
              <a:gd name="connsiteX8" fmla="*/ 315884 w 2078182"/>
              <a:gd name="connsiteY8" fmla="*/ 1670858 h 1770611"/>
              <a:gd name="connsiteX9" fmla="*/ 357448 w 2078182"/>
              <a:gd name="connsiteY9" fmla="*/ 1704109 h 1770611"/>
              <a:gd name="connsiteX10" fmla="*/ 432262 w 2078182"/>
              <a:gd name="connsiteY10" fmla="*/ 1729047 h 1770611"/>
              <a:gd name="connsiteX11" fmla="*/ 473826 w 2078182"/>
              <a:gd name="connsiteY11" fmla="*/ 1737360 h 1770611"/>
              <a:gd name="connsiteX12" fmla="*/ 640080 w 2078182"/>
              <a:gd name="connsiteY12" fmla="*/ 1770611 h 1770611"/>
              <a:gd name="connsiteX13" fmla="*/ 1529542 w 2078182"/>
              <a:gd name="connsiteY13" fmla="*/ 1753985 h 1770611"/>
              <a:gd name="connsiteX14" fmla="*/ 1670859 w 2078182"/>
              <a:gd name="connsiteY14" fmla="*/ 1695796 h 1770611"/>
              <a:gd name="connsiteX15" fmla="*/ 1787237 w 2078182"/>
              <a:gd name="connsiteY15" fmla="*/ 1670858 h 1770611"/>
              <a:gd name="connsiteX16" fmla="*/ 1953491 w 2078182"/>
              <a:gd name="connsiteY16" fmla="*/ 1587731 h 1770611"/>
              <a:gd name="connsiteX17" fmla="*/ 2036619 w 2078182"/>
              <a:gd name="connsiteY17" fmla="*/ 1521229 h 1770611"/>
              <a:gd name="connsiteX18" fmla="*/ 2061557 w 2078182"/>
              <a:gd name="connsiteY18" fmla="*/ 1479665 h 1770611"/>
              <a:gd name="connsiteX19" fmla="*/ 2069869 w 2078182"/>
              <a:gd name="connsiteY19" fmla="*/ 1429789 h 1770611"/>
              <a:gd name="connsiteX20" fmla="*/ 2078182 w 2078182"/>
              <a:gd name="connsiteY20" fmla="*/ 1396538 h 1770611"/>
              <a:gd name="connsiteX21" fmla="*/ 2053244 w 2078182"/>
              <a:gd name="connsiteY21" fmla="*/ 989214 h 1770611"/>
              <a:gd name="connsiteX22" fmla="*/ 2003368 w 2078182"/>
              <a:gd name="connsiteY22" fmla="*/ 814647 h 1770611"/>
              <a:gd name="connsiteX23" fmla="*/ 1986742 w 2078182"/>
              <a:gd name="connsiteY23" fmla="*/ 731520 h 1770611"/>
              <a:gd name="connsiteX24" fmla="*/ 1928553 w 2078182"/>
              <a:gd name="connsiteY24" fmla="*/ 590203 h 1770611"/>
              <a:gd name="connsiteX25" fmla="*/ 1903615 w 2078182"/>
              <a:gd name="connsiteY25" fmla="*/ 507076 h 1770611"/>
              <a:gd name="connsiteX26" fmla="*/ 1853739 w 2078182"/>
              <a:gd name="connsiteY26" fmla="*/ 423949 h 1770611"/>
              <a:gd name="connsiteX27" fmla="*/ 1828800 w 2078182"/>
              <a:gd name="connsiteY27" fmla="*/ 340822 h 1770611"/>
              <a:gd name="connsiteX28" fmla="*/ 1787237 w 2078182"/>
              <a:gd name="connsiteY28" fmla="*/ 282633 h 1770611"/>
              <a:gd name="connsiteX29" fmla="*/ 1745673 w 2078182"/>
              <a:gd name="connsiteY29" fmla="*/ 216131 h 1770611"/>
              <a:gd name="connsiteX30" fmla="*/ 1637608 w 2078182"/>
              <a:gd name="connsiteY30" fmla="*/ 91440 h 1770611"/>
              <a:gd name="connsiteX31" fmla="*/ 1612669 w 2078182"/>
              <a:gd name="connsiteY31" fmla="*/ 74814 h 1770611"/>
              <a:gd name="connsiteX32" fmla="*/ 1571106 w 2078182"/>
              <a:gd name="connsiteY32" fmla="*/ 41563 h 1770611"/>
              <a:gd name="connsiteX33" fmla="*/ 1537855 w 2078182"/>
              <a:gd name="connsiteY33" fmla="*/ 33251 h 1770611"/>
              <a:gd name="connsiteX34" fmla="*/ 1446415 w 2078182"/>
              <a:gd name="connsiteY34" fmla="*/ 8313 h 1770611"/>
              <a:gd name="connsiteX35" fmla="*/ 1421477 w 2078182"/>
              <a:gd name="connsiteY35" fmla="*/ 0 h 1770611"/>
              <a:gd name="connsiteX36" fmla="*/ 1097280 w 2078182"/>
              <a:gd name="connsiteY36" fmla="*/ 8313 h 1770611"/>
              <a:gd name="connsiteX37" fmla="*/ 989215 w 2078182"/>
              <a:gd name="connsiteY37" fmla="*/ 16625 h 17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8182" h="1770611">
                <a:moveTo>
                  <a:pt x="0" y="124691"/>
                </a:moveTo>
                <a:cubicBezTo>
                  <a:pt x="2771" y="210589"/>
                  <a:pt x="4410" y="296531"/>
                  <a:pt x="8313" y="382385"/>
                </a:cubicBezTo>
                <a:cubicBezTo>
                  <a:pt x="10747" y="435930"/>
                  <a:pt x="20324" y="526509"/>
                  <a:pt x="24939" y="581891"/>
                </a:cubicBezTo>
                <a:cubicBezTo>
                  <a:pt x="38521" y="744881"/>
                  <a:pt x="25685" y="636995"/>
                  <a:pt x="49877" y="806334"/>
                </a:cubicBezTo>
                <a:cubicBezTo>
                  <a:pt x="59917" y="946901"/>
                  <a:pt x="58615" y="957637"/>
                  <a:pt x="83128" y="1122218"/>
                </a:cubicBezTo>
                <a:cubicBezTo>
                  <a:pt x="92657" y="1186200"/>
                  <a:pt x="95923" y="1252043"/>
                  <a:pt x="116379" y="1313411"/>
                </a:cubicBezTo>
                <a:cubicBezTo>
                  <a:pt x="168250" y="1469024"/>
                  <a:pt x="111557" y="1310702"/>
                  <a:pt x="174568" y="1454727"/>
                </a:cubicBezTo>
                <a:cubicBezTo>
                  <a:pt x="184057" y="1476417"/>
                  <a:pt x="187760" y="1500674"/>
                  <a:pt x="199506" y="1521229"/>
                </a:cubicBezTo>
                <a:cubicBezTo>
                  <a:pt x="235486" y="1584194"/>
                  <a:pt x="265696" y="1625689"/>
                  <a:pt x="315884" y="1670858"/>
                </a:cubicBezTo>
                <a:cubicBezTo>
                  <a:pt x="329072" y="1682727"/>
                  <a:pt x="342234" y="1694981"/>
                  <a:pt x="357448" y="1704109"/>
                </a:cubicBezTo>
                <a:cubicBezTo>
                  <a:pt x="377414" y="1716089"/>
                  <a:pt x="409193" y="1723920"/>
                  <a:pt x="432262" y="1729047"/>
                </a:cubicBezTo>
                <a:cubicBezTo>
                  <a:pt x="446055" y="1732112"/>
                  <a:pt x="460195" y="1733642"/>
                  <a:pt x="473826" y="1737360"/>
                </a:cubicBezTo>
                <a:cubicBezTo>
                  <a:pt x="601501" y="1772180"/>
                  <a:pt x="415517" y="1738529"/>
                  <a:pt x="640080" y="1770611"/>
                </a:cubicBezTo>
                <a:cubicBezTo>
                  <a:pt x="936567" y="1765069"/>
                  <a:pt x="1233781" y="1775452"/>
                  <a:pt x="1529542" y="1753985"/>
                </a:cubicBezTo>
                <a:cubicBezTo>
                  <a:pt x="1580351" y="1750297"/>
                  <a:pt x="1622376" y="1711435"/>
                  <a:pt x="1670859" y="1695796"/>
                </a:cubicBezTo>
                <a:cubicBezTo>
                  <a:pt x="1708616" y="1683616"/>
                  <a:pt x="1748444" y="1679171"/>
                  <a:pt x="1787237" y="1670858"/>
                </a:cubicBezTo>
                <a:cubicBezTo>
                  <a:pt x="1842655" y="1643149"/>
                  <a:pt x="1905893" y="1627396"/>
                  <a:pt x="1953491" y="1587731"/>
                </a:cubicBezTo>
                <a:cubicBezTo>
                  <a:pt x="2014011" y="1537298"/>
                  <a:pt x="1986055" y="1559152"/>
                  <a:pt x="2036619" y="1521229"/>
                </a:cubicBezTo>
                <a:cubicBezTo>
                  <a:pt x="2044932" y="1507374"/>
                  <a:pt x="2056036" y="1494849"/>
                  <a:pt x="2061557" y="1479665"/>
                </a:cubicBezTo>
                <a:cubicBezTo>
                  <a:pt x="2067317" y="1463825"/>
                  <a:pt x="2066564" y="1446316"/>
                  <a:pt x="2069869" y="1429789"/>
                </a:cubicBezTo>
                <a:cubicBezTo>
                  <a:pt x="2072110" y="1418586"/>
                  <a:pt x="2075411" y="1407622"/>
                  <a:pt x="2078182" y="1396538"/>
                </a:cubicBezTo>
                <a:cubicBezTo>
                  <a:pt x="2069869" y="1260763"/>
                  <a:pt x="2064731" y="1124757"/>
                  <a:pt x="2053244" y="989214"/>
                </a:cubicBezTo>
                <a:cubicBezTo>
                  <a:pt x="2045712" y="900333"/>
                  <a:pt x="2028540" y="902746"/>
                  <a:pt x="2003368" y="814647"/>
                </a:cubicBezTo>
                <a:cubicBezTo>
                  <a:pt x="1995605" y="787476"/>
                  <a:pt x="1993596" y="758934"/>
                  <a:pt x="1986742" y="731520"/>
                </a:cubicBezTo>
                <a:cubicBezTo>
                  <a:pt x="1971420" y="670232"/>
                  <a:pt x="1954653" y="658714"/>
                  <a:pt x="1928553" y="590203"/>
                </a:cubicBezTo>
                <a:cubicBezTo>
                  <a:pt x="1918254" y="563169"/>
                  <a:pt x="1915486" y="533457"/>
                  <a:pt x="1903615" y="507076"/>
                </a:cubicBezTo>
                <a:cubicBezTo>
                  <a:pt x="1890355" y="477608"/>
                  <a:pt x="1867000" y="453417"/>
                  <a:pt x="1853739" y="423949"/>
                </a:cubicBezTo>
                <a:cubicBezTo>
                  <a:pt x="1841867" y="397568"/>
                  <a:pt x="1841118" y="366998"/>
                  <a:pt x="1828800" y="340822"/>
                </a:cubicBezTo>
                <a:cubicBezTo>
                  <a:pt x="1818651" y="319255"/>
                  <a:pt x="1800459" y="302466"/>
                  <a:pt x="1787237" y="282633"/>
                </a:cubicBezTo>
                <a:cubicBezTo>
                  <a:pt x="1772737" y="260882"/>
                  <a:pt x="1760553" y="237624"/>
                  <a:pt x="1745673" y="216131"/>
                </a:cubicBezTo>
                <a:cubicBezTo>
                  <a:pt x="1724184" y="185091"/>
                  <a:pt x="1650650" y="104482"/>
                  <a:pt x="1637608" y="91440"/>
                </a:cubicBezTo>
                <a:cubicBezTo>
                  <a:pt x="1630543" y="84375"/>
                  <a:pt x="1620662" y="80809"/>
                  <a:pt x="1612669" y="74814"/>
                </a:cubicBezTo>
                <a:cubicBezTo>
                  <a:pt x="1598475" y="64169"/>
                  <a:pt x="1586616" y="50179"/>
                  <a:pt x="1571106" y="41563"/>
                </a:cubicBezTo>
                <a:cubicBezTo>
                  <a:pt x="1561119" y="36015"/>
                  <a:pt x="1548693" y="36864"/>
                  <a:pt x="1537855" y="33251"/>
                </a:cubicBezTo>
                <a:cubicBezTo>
                  <a:pt x="1457753" y="6551"/>
                  <a:pt x="1536863" y="23387"/>
                  <a:pt x="1446415" y="8313"/>
                </a:cubicBezTo>
                <a:cubicBezTo>
                  <a:pt x="1438102" y="5542"/>
                  <a:pt x="1430239" y="0"/>
                  <a:pt x="1421477" y="0"/>
                </a:cubicBezTo>
                <a:cubicBezTo>
                  <a:pt x="1313376" y="0"/>
                  <a:pt x="1205287" y="3813"/>
                  <a:pt x="1097280" y="8313"/>
                </a:cubicBezTo>
                <a:cubicBezTo>
                  <a:pt x="868412" y="17849"/>
                  <a:pt x="1110742" y="16625"/>
                  <a:pt x="989215" y="16625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8679358" y="4912821"/>
            <a:ext cx="1031237" cy="665019"/>
          </a:xfrm>
          <a:custGeom>
            <a:avLst/>
            <a:gdLst>
              <a:gd name="connsiteX0" fmla="*/ 524128 w 1031237"/>
              <a:gd name="connsiteY0" fmla="*/ 8313 h 665019"/>
              <a:gd name="connsiteX1" fmla="*/ 482564 w 1031237"/>
              <a:gd name="connsiteY1" fmla="*/ 0 h 665019"/>
              <a:gd name="connsiteX2" fmla="*/ 158368 w 1031237"/>
              <a:gd name="connsiteY2" fmla="*/ 16626 h 665019"/>
              <a:gd name="connsiteX3" fmla="*/ 116804 w 1031237"/>
              <a:gd name="connsiteY3" fmla="*/ 24939 h 665019"/>
              <a:gd name="connsiteX4" fmla="*/ 75240 w 1031237"/>
              <a:gd name="connsiteY4" fmla="*/ 49877 h 665019"/>
              <a:gd name="connsiteX5" fmla="*/ 41989 w 1031237"/>
              <a:gd name="connsiteY5" fmla="*/ 66502 h 665019"/>
              <a:gd name="connsiteX6" fmla="*/ 8739 w 1031237"/>
              <a:gd name="connsiteY6" fmla="*/ 99753 h 665019"/>
              <a:gd name="connsiteX7" fmla="*/ 33677 w 1031237"/>
              <a:gd name="connsiteY7" fmla="*/ 340822 h 665019"/>
              <a:gd name="connsiteX8" fmla="*/ 108491 w 1031237"/>
              <a:gd name="connsiteY8" fmla="*/ 423950 h 665019"/>
              <a:gd name="connsiteX9" fmla="*/ 141742 w 1031237"/>
              <a:gd name="connsiteY9" fmla="*/ 473826 h 665019"/>
              <a:gd name="connsiteX10" fmla="*/ 183306 w 1031237"/>
              <a:gd name="connsiteY10" fmla="*/ 515390 h 665019"/>
              <a:gd name="connsiteX11" fmla="*/ 199931 w 1031237"/>
              <a:gd name="connsiteY11" fmla="*/ 548640 h 665019"/>
              <a:gd name="connsiteX12" fmla="*/ 299684 w 1031237"/>
              <a:gd name="connsiteY12" fmla="*/ 623455 h 665019"/>
              <a:gd name="connsiteX13" fmla="*/ 391124 w 1031237"/>
              <a:gd name="connsiteY13" fmla="*/ 648393 h 665019"/>
              <a:gd name="connsiteX14" fmla="*/ 449313 w 1031237"/>
              <a:gd name="connsiteY14" fmla="*/ 665019 h 665019"/>
              <a:gd name="connsiteX15" fmla="*/ 648819 w 1031237"/>
              <a:gd name="connsiteY15" fmla="*/ 656706 h 665019"/>
              <a:gd name="connsiteX16" fmla="*/ 790135 w 1031237"/>
              <a:gd name="connsiteY16" fmla="*/ 573579 h 665019"/>
              <a:gd name="connsiteX17" fmla="*/ 898200 w 1031237"/>
              <a:gd name="connsiteY17" fmla="*/ 490451 h 665019"/>
              <a:gd name="connsiteX18" fmla="*/ 931451 w 1031237"/>
              <a:gd name="connsiteY18" fmla="*/ 432262 h 665019"/>
              <a:gd name="connsiteX19" fmla="*/ 973015 w 1031237"/>
              <a:gd name="connsiteY19" fmla="*/ 374073 h 665019"/>
              <a:gd name="connsiteX20" fmla="*/ 989640 w 1031237"/>
              <a:gd name="connsiteY20" fmla="*/ 332510 h 665019"/>
              <a:gd name="connsiteX21" fmla="*/ 1006266 w 1031237"/>
              <a:gd name="connsiteY21" fmla="*/ 299259 h 665019"/>
              <a:gd name="connsiteX22" fmla="*/ 1014579 w 1031237"/>
              <a:gd name="connsiteY22" fmla="*/ 257695 h 665019"/>
              <a:gd name="connsiteX23" fmla="*/ 1022891 w 1031237"/>
              <a:gd name="connsiteY23" fmla="*/ 224444 h 665019"/>
              <a:gd name="connsiteX24" fmla="*/ 1031204 w 1031237"/>
              <a:gd name="connsiteY24" fmla="*/ 133004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1237" h="665019">
                <a:moveTo>
                  <a:pt x="524128" y="8313"/>
                </a:moveTo>
                <a:cubicBezTo>
                  <a:pt x="510273" y="5542"/>
                  <a:pt x="496693" y="0"/>
                  <a:pt x="482564" y="0"/>
                </a:cubicBezTo>
                <a:cubicBezTo>
                  <a:pt x="322678" y="0"/>
                  <a:pt x="286339" y="4992"/>
                  <a:pt x="158368" y="16626"/>
                </a:cubicBezTo>
                <a:cubicBezTo>
                  <a:pt x="144513" y="19397"/>
                  <a:pt x="129923" y="19692"/>
                  <a:pt x="116804" y="24939"/>
                </a:cubicBezTo>
                <a:cubicBezTo>
                  <a:pt x="101802" y="30940"/>
                  <a:pt x="89364" y="42031"/>
                  <a:pt x="75240" y="49877"/>
                </a:cubicBezTo>
                <a:cubicBezTo>
                  <a:pt x="64408" y="55895"/>
                  <a:pt x="53073" y="60960"/>
                  <a:pt x="41989" y="66502"/>
                </a:cubicBezTo>
                <a:cubicBezTo>
                  <a:pt x="30906" y="77586"/>
                  <a:pt x="14366" y="85123"/>
                  <a:pt x="8739" y="99753"/>
                </a:cubicBezTo>
                <a:cubicBezTo>
                  <a:pt x="-16534" y="165465"/>
                  <a:pt x="19648" y="296981"/>
                  <a:pt x="33677" y="340822"/>
                </a:cubicBezTo>
                <a:cubicBezTo>
                  <a:pt x="40063" y="360779"/>
                  <a:pt x="97566" y="410597"/>
                  <a:pt x="108491" y="423950"/>
                </a:cubicBezTo>
                <a:cubicBezTo>
                  <a:pt x="121144" y="439415"/>
                  <a:pt x="129089" y="458361"/>
                  <a:pt x="141742" y="473826"/>
                </a:cubicBezTo>
                <a:cubicBezTo>
                  <a:pt x="154149" y="488990"/>
                  <a:pt x="171277" y="499924"/>
                  <a:pt x="183306" y="515390"/>
                </a:cubicBezTo>
                <a:cubicBezTo>
                  <a:pt x="190914" y="525171"/>
                  <a:pt x="191698" y="539378"/>
                  <a:pt x="199931" y="548640"/>
                </a:cubicBezTo>
                <a:cubicBezTo>
                  <a:pt x="215111" y="565718"/>
                  <a:pt x="278008" y="612617"/>
                  <a:pt x="299684" y="623455"/>
                </a:cubicBezTo>
                <a:cubicBezTo>
                  <a:pt x="335349" y="641287"/>
                  <a:pt x="354640" y="639272"/>
                  <a:pt x="391124" y="648393"/>
                </a:cubicBezTo>
                <a:cubicBezTo>
                  <a:pt x="410694" y="653286"/>
                  <a:pt x="429917" y="659477"/>
                  <a:pt x="449313" y="665019"/>
                </a:cubicBezTo>
                <a:lnTo>
                  <a:pt x="648819" y="656706"/>
                </a:lnTo>
                <a:cubicBezTo>
                  <a:pt x="714159" y="644001"/>
                  <a:pt x="743540" y="608526"/>
                  <a:pt x="790135" y="573579"/>
                </a:cubicBezTo>
                <a:cubicBezTo>
                  <a:pt x="898411" y="492372"/>
                  <a:pt x="800526" y="571847"/>
                  <a:pt x="898200" y="490451"/>
                </a:cubicBezTo>
                <a:cubicBezTo>
                  <a:pt x="909284" y="471055"/>
                  <a:pt x="919371" y="451054"/>
                  <a:pt x="931451" y="432262"/>
                </a:cubicBezTo>
                <a:cubicBezTo>
                  <a:pt x="944341" y="412211"/>
                  <a:pt x="961005" y="394662"/>
                  <a:pt x="973015" y="374073"/>
                </a:cubicBezTo>
                <a:cubicBezTo>
                  <a:pt x="980534" y="361184"/>
                  <a:pt x="983580" y="346145"/>
                  <a:pt x="989640" y="332510"/>
                </a:cubicBezTo>
                <a:cubicBezTo>
                  <a:pt x="994673" y="321186"/>
                  <a:pt x="1000724" y="310343"/>
                  <a:pt x="1006266" y="299259"/>
                </a:cubicBezTo>
                <a:cubicBezTo>
                  <a:pt x="1009037" y="285404"/>
                  <a:pt x="1011514" y="271488"/>
                  <a:pt x="1014579" y="257695"/>
                </a:cubicBezTo>
                <a:cubicBezTo>
                  <a:pt x="1017057" y="246542"/>
                  <a:pt x="1021013" y="235713"/>
                  <a:pt x="1022891" y="224444"/>
                </a:cubicBezTo>
                <a:cubicBezTo>
                  <a:pt x="1032235" y="168378"/>
                  <a:pt x="1031204" y="173329"/>
                  <a:pt x="1031204" y="13300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9129227" y="6076603"/>
            <a:ext cx="872280" cy="764771"/>
          </a:xfrm>
          <a:custGeom>
            <a:avLst/>
            <a:gdLst>
              <a:gd name="connsiteX0" fmla="*/ 664462 w 872280"/>
              <a:gd name="connsiteY0" fmla="*/ 99753 h 764771"/>
              <a:gd name="connsiteX1" fmla="*/ 573022 w 872280"/>
              <a:gd name="connsiteY1" fmla="*/ 149629 h 764771"/>
              <a:gd name="connsiteX2" fmla="*/ 448331 w 872280"/>
              <a:gd name="connsiteY2" fmla="*/ 241069 h 764771"/>
              <a:gd name="connsiteX3" fmla="*/ 373517 w 872280"/>
              <a:gd name="connsiteY3" fmla="*/ 299258 h 764771"/>
              <a:gd name="connsiteX4" fmla="*/ 298702 w 872280"/>
              <a:gd name="connsiteY4" fmla="*/ 349135 h 764771"/>
              <a:gd name="connsiteX5" fmla="*/ 232200 w 872280"/>
              <a:gd name="connsiteY5" fmla="*/ 399011 h 764771"/>
              <a:gd name="connsiteX6" fmla="*/ 107510 w 872280"/>
              <a:gd name="connsiteY6" fmla="*/ 482138 h 764771"/>
              <a:gd name="connsiteX7" fmla="*/ 16070 w 872280"/>
              <a:gd name="connsiteY7" fmla="*/ 565266 h 764771"/>
              <a:gd name="connsiteX8" fmla="*/ 16070 w 872280"/>
              <a:gd name="connsiteY8" fmla="*/ 731520 h 764771"/>
              <a:gd name="connsiteX9" fmla="*/ 41008 w 872280"/>
              <a:gd name="connsiteY9" fmla="*/ 756458 h 764771"/>
              <a:gd name="connsiteX10" fmla="*/ 107510 w 872280"/>
              <a:gd name="connsiteY10" fmla="*/ 764771 h 764771"/>
              <a:gd name="connsiteX11" fmla="*/ 639524 w 872280"/>
              <a:gd name="connsiteY11" fmla="*/ 756458 h 764771"/>
              <a:gd name="connsiteX12" fmla="*/ 722651 w 872280"/>
              <a:gd name="connsiteY12" fmla="*/ 706582 h 764771"/>
              <a:gd name="connsiteX13" fmla="*/ 764215 w 872280"/>
              <a:gd name="connsiteY13" fmla="*/ 698269 h 764771"/>
              <a:gd name="connsiteX14" fmla="*/ 789153 w 872280"/>
              <a:gd name="connsiteY14" fmla="*/ 681644 h 764771"/>
              <a:gd name="connsiteX15" fmla="*/ 872280 w 872280"/>
              <a:gd name="connsiteY15" fmla="*/ 656706 h 764771"/>
              <a:gd name="connsiteX16" fmla="*/ 855655 w 872280"/>
              <a:gd name="connsiteY16" fmla="*/ 482138 h 764771"/>
              <a:gd name="connsiteX17" fmla="*/ 839030 w 872280"/>
              <a:gd name="connsiteY17" fmla="*/ 432262 h 764771"/>
              <a:gd name="connsiteX18" fmla="*/ 822404 w 872280"/>
              <a:gd name="connsiteY18" fmla="*/ 374073 h 764771"/>
              <a:gd name="connsiteX19" fmla="*/ 814091 w 872280"/>
              <a:gd name="connsiteY19" fmla="*/ 307571 h 764771"/>
              <a:gd name="connsiteX20" fmla="*/ 797466 w 872280"/>
              <a:gd name="connsiteY20" fmla="*/ 241069 h 764771"/>
              <a:gd name="connsiteX21" fmla="*/ 780840 w 872280"/>
              <a:gd name="connsiteY21" fmla="*/ 166255 h 764771"/>
              <a:gd name="connsiteX22" fmla="*/ 772528 w 872280"/>
              <a:gd name="connsiteY22" fmla="*/ 91440 h 764771"/>
              <a:gd name="connsiteX23" fmla="*/ 764215 w 872280"/>
              <a:gd name="connsiteY23" fmla="*/ 0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2280" h="764771">
                <a:moveTo>
                  <a:pt x="664462" y="99753"/>
                </a:moveTo>
                <a:cubicBezTo>
                  <a:pt x="633214" y="115377"/>
                  <a:pt x="601771" y="129505"/>
                  <a:pt x="573022" y="149629"/>
                </a:cubicBezTo>
                <a:cubicBezTo>
                  <a:pt x="530797" y="179186"/>
                  <a:pt x="489565" y="210144"/>
                  <a:pt x="448331" y="241069"/>
                </a:cubicBezTo>
                <a:cubicBezTo>
                  <a:pt x="423057" y="260025"/>
                  <a:pt x="399804" y="281733"/>
                  <a:pt x="373517" y="299258"/>
                </a:cubicBezTo>
                <a:cubicBezTo>
                  <a:pt x="348579" y="315884"/>
                  <a:pt x="323188" y="331851"/>
                  <a:pt x="298702" y="349135"/>
                </a:cubicBezTo>
                <a:cubicBezTo>
                  <a:pt x="276065" y="365114"/>
                  <a:pt x="255033" y="383313"/>
                  <a:pt x="232200" y="399011"/>
                </a:cubicBezTo>
                <a:cubicBezTo>
                  <a:pt x="186932" y="430133"/>
                  <a:pt x="149178" y="446422"/>
                  <a:pt x="107510" y="482138"/>
                </a:cubicBezTo>
                <a:cubicBezTo>
                  <a:pt x="-51143" y="618126"/>
                  <a:pt x="117057" y="489524"/>
                  <a:pt x="16070" y="565266"/>
                </a:cubicBezTo>
                <a:cubicBezTo>
                  <a:pt x="-4707" y="627593"/>
                  <a:pt x="-5999" y="621178"/>
                  <a:pt x="16070" y="731520"/>
                </a:cubicBezTo>
                <a:cubicBezTo>
                  <a:pt x="18376" y="743048"/>
                  <a:pt x="29960" y="752440"/>
                  <a:pt x="41008" y="756458"/>
                </a:cubicBezTo>
                <a:cubicBezTo>
                  <a:pt x="62003" y="764093"/>
                  <a:pt x="85343" y="762000"/>
                  <a:pt x="107510" y="764771"/>
                </a:cubicBezTo>
                <a:cubicBezTo>
                  <a:pt x="284848" y="762000"/>
                  <a:pt x="462445" y="766434"/>
                  <a:pt x="639524" y="756458"/>
                </a:cubicBezTo>
                <a:cubicBezTo>
                  <a:pt x="731269" y="751289"/>
                  <a:pt x="670117" y="732849"/>
                  <a:pt x="722651" y="706582"/>
                </a:cubicBezTo>
                <a:cubicBezTo>
                  <a:pt x="735288" y="700263"/>
                  <a:pt x="750360" y="701040"/>
                  <a:pt x="764215" y="698269"/>
                </a:cubicBezTo>
                <a:cubicBezTo>
                  <a:pt x="772528" y="692727"/>
                  <a:pt x="780024" y="685702"/>
                  <a:pt x="789153" y="681644"/>
                </a:cubicBezTo>
                <a:cubicBezTo>
                  <a:pt x="815179" y="670077"/>
                  <a:pt x="844642" y="663615"/>
                  <a:pt x="872280" y="656706"/>
                </a:cubicBezTo>
                <a:cubicBezTo>
                  <a:pt x="866738" y="598517"/>
                  <a:pt x="864221" y="539960"/>
                  <a:pt x="855655" y="482138"/>
                </a:cubicBezTo>
                <a:cubicBezTo>
                  <a:pt x="853087" y="464803"/>
                  <a:pt x="844184" y="449012"/>
                  <a:pt x="839030" y="432262"/>
                </a:cubicBezTo>
                <a:cubicBezTo>
                  <a:pt x="833098" y="412982"/>
                  <a:pt x="827946" y="393469"/>
                  <a:pt x="822404" y="374073"/>
                </a:cubicBezTo>
                <a:cubicBezTo>
                  <a:pt x="819633" y="351906"/>
                  <a:pt x="818208" y="329528"/>
                  <a:pt x="814091" y="307571"/>
                </a:cubicBezTo>
                <a:cubicBezTo>
                  <a:pt x="809880" y="285113"/>
                  <a:pt x="802699" y="263311"/>
                  <a:pt x="797466" y="241069"/>
                </a:cubicBezTo>
                <a:cubicBezTo>
                  <a:pt x="791615" y="216202"/>
                  <a:pt x="786382" y="191193"/>
                  <a:pt x="780840" y="166255"/>
                </a:cubicBezTo>
                <a:cubicBezTo>
                  <a:pt x="778069" y="141317"/>
                  <a:pt x="775025" y="116407"/>
                  <a:pt x="772528" y="91440"/>
                </a:cubicBezTo>
                <a:cubicBezTo>
                  <a:pt x="769483" y="60986"/>
                  <a:pt x="764215" y="0"/>
                  <a:pt x="764215" y="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10816155" y="5943594"/>
            <a:ext cx="923775" cy="914406"/>
          </a:xfrm>
          <a:custGeom>
            <a:avLst/>
            <a:gdLst>
              <a:gd name="connsiteX0" fmla="*/ 0 w 923775"/>
              <a:gd name="connsiteY0" fmla="*/ 216137 h 914406"/>
              <a:gd name="connsiteX1" fmla="*/ 8312 w 923775"/>
              <a:gd name="connsiteY1" fmla="*/ 390704 h 914406"/>
              <a:gd name="connsiteX2" fmla="*/ 41563 w 923775"/>
              <a:gd name="connsiteY2" fmla="*/ 473831 h 914406"/>
              <a:gd name="connsiteX3" fmla="*/ 74814 w 923775"/>
              <a:gd name="connsiteY3" fmla="*/ 623460 h 914406"/>
              <a:gd name="connsiteX4" fmla="*/ 91440 w 923775"/>
              <a:gd name="connsiteY4" fmla="*/ 689962 h 914406"/>
              <a:gd name="connsiteX5" fmla="*/ 124691 w 923775"/>
              <a:gd name="connsiteY5" fmla="*/ 773089 h 914406"/>
              <a:gd name="connsiteX6" fmla="*/ 141316 w 923775"/>
              <a:gd name="connsiteY6" fmla="*/ 897780 h 914406"/>
              <a:gd name="connsiteX7" fmla="*/ 157942 w 923775"/>
              <a:gd name="connsiteY7" fmla="*/ 914406 h 914406"/>
              <a:gd name="connsiteX8" fmla="*/ 665018 w 923775"/>
              <a:gd name="connsiteY8" fmla="*/ 906093 h 914406"/>
              <a:gd name="connsiteX9" fmla="*/ 731520 w 923775"/>
              <a:gd name="connsiteY9" fmla="*/ 881155 h 914406"/>
              <a:gd name="connsiteX10" fmla="*/ 798022 w 923775"/>
              <a:gd name="connsiteY10" fmla="*/ 864529 h 914406"/>
              <a:gd name="connsiteX11" fmla="*/ 881149 w 923775"/>
              <a:gd name="connsiteY11" fmla="*/ 789715 h 914406"/>
              <a:gd name="connsiteX12" fmla="*/ 914400 w 923775"/>
              <a:gd name="connsiteY12" fmla="*/ 739838 h 914406"/>
              <a:gd name="connsiteX13" fmla="*/ 914400 w 923775"/>
              <a:gd name="connsiteY13" fmla="*/ 673337 h 914406"/>
              <a:gd name="connsiteX14" fmla="*/ 897774 w 923775"/>
              <a:gd name="connsiteY14" fmla="*/ 656711 h 914406"/>
              <a:gd name="connsiteX15" fmla="*/ 872836 w 923775"/>
              <a:gd name="connsiteY15" fmla="*/ 615147 h 914406"/>
              <a:gd name="connsiteX16" fmla="*/ 814647 w 923775"/>
              <a:gd name="connsiteY16" fmla="*/ 565271 h 914406"/>
              <a:gd name="connsiteX17" fmla="*/ 773083 w 923775"/>
              <a:gd name="connsiteY17" fmla="*/ 507082 h 914406"/>
              <a:gd name="connsiteX18" fmla="*/ 615142 w 923775"/>
              <a:gd name="connsiteY18" fmla="*/ 340827 h 914406"/>
              <a:gd name="connsiteX19" fmla="*/ 556952 w 923775"/>
              <a:gd name="connsiteY19" fmla="*/ 299264 h 914406"/>
              <a:gd name="connsiteX20" fmla="*/ 515389 w 923775"/>
              <a:gd name="connsiteY20" fmla="*/ 257700 h 914406"/>
              <a:gd name="connsiteX21" fmla="*/ 307571 w 923775"/>
              <a:gd name="connsiteY21" fmla="*/ 116384 h 914406"/>
              <a:gd name="connsiteX22" fmla="*/ 257694 w 923775"/>
              <a:gd name="connsiteY22" fmla="*/ 83133 h 914406"/>
              <a:gd name="connsiteX23" fmla="*/ 207818 w 923775"/>
              <a:gd name="connsiteY23" fmla="*/ 66507 h 914406"/>
              <a:gd name="connsiteX24" fmla="*/ 58189 w 923775"/>
              <a:gd name="connsiteY24" fmla="*/ 8318 h 914406"/>
              <a:gd name="connsiteX25" fmla="*/ 8312 w 923775"/>
              <a:gd name="connsiteY25" fmla="*/ 6 h 9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3775" h="914406">
                <a:moveTo>
                  <a:pt x="0" y="216137"/>
                </a:moveTo>
                <a:cubicBezTo>
                  <a:pt x="2771" y="274326"/>
                  <a:pt x="-964" y="333192"/>
                  <a:pt x="8312" y="390704"/>
                </a:cubicBezTo>
                <a:cubicBezTo>
                  <a:pt x="13064" y="420167"/>
                  <a:pt x="33364" y="445136"/>
                  <a:pt x="41563" y="473831"/>
                </a:cubicBezTo>
                <a:cubicBezTo>
                  <a:pt x="55599" y="522958"/>
                  <a:pt x="63325" y="573675"/>
                  <a:pt x="74814" y="623460"/>
                </a:cubicBezTo>
                <a:cubicBezTo>
                  <a:pt x="79952" y="645724"/>
                  <a:pt x="84214" y="668285"/>
                  <a:pt x="91440" y="689962"/>
                </a:cubicBezTo>
                <a:cubicBezTo>
                  <a:pt x="100877" y="718274"/>
                  <a:pt x="113607" y="745380"/>
                  <a:pt x="124691" y="773089"/>
                </a:cubicBezTo>
                <a:cubicBezTo>
                  <a:pt x="125120" y="776953"/>
                  <a:pt x="135423" y="882066"/>
                  <a:pt x="141316" y="897780"/>
                </a:cubicBezTo>
                <a:cubicBezTo>
                  <a:pt x="144068" y="905119"/>
                  <a:pt x="152400" y="908864"/>
                  <a:pt x="157942" y="914406"/>
                </a:cubicBezTo>
                <a:cubicBezTo>
                  <a:pt x="326967" y="911635"/>
                  <a:pt x="496253" y="915876"/>
                  <a:pt x="665018" y="906093"/>
                </a:cubicBezTo>
                <a:cubicBezTo>
                  <a:pt x="688653" y="904723"/>
                  <a:pt x="708892" y="888117"/>
                  <a:pt x="731520" y="881155"/>
                </a:cubicBezTo>
                <a:cubicBezTo>
                  <a:pt x="992331" y="800905"/>
                  <a:pt x="629030" y="920860"/>
                  <a:pt x="798022" y="864529"/>
                </a:cubicBezTo>
                <a:cubicBezTo>
                  <a:pt x="826638" y="843066"/>
                  <a:pt x="861261" y="819548"/>
                  <a:pt x="881149" y="789715"/>
                </a:cubicBezTo>
                <a:lnTo>
                  <a:pt x="914400" y="739838"/>
                </a:lnTo>
                <a:cubicBezTo>
                  <a:pt x="924069" y="710829"/>
                  <a:pt x="929446" y="708444"/>
                  <a:pt x="914400" y="673337"/>
                </a:cubicBezTo>
                <a:cubicBezTo>
                  <a:pt x="911313" y="666133"/>
                  <a:pt x="902329" y="663089"/>
                  <a:pt x="897774" y="656711"/>
                </a:cubicBezTo>
                <a:cubicBezTo>
                  <a:pt x="888383" y="643563"/>
                  <a:pt x="883704" y="627102"/>
                  <a:pt x="872836" y="615147"/>
                </a:cubicBezTo>
                <a:cubicBezTo>
                  <a:pt x="855652" y="596244"/>
                  <a:pt x="831975" y="584043"/>
                  <a:pt x="814647" y="565271"/>
                </a:cubicBezTo>
                <a:cubicBezTo>
                  <a:pt x="798479" y="547756"/>
                  <a:pt x="787853" y="525791"/>
                  <a:pt x="773083" y="507082"/>
                </a:cubicBezTo>
                <a:cubicBezTo>
                  <a:pt x="707317" y="423779"/>
                  <a:pt x="692456" y="403644"/>
                  <a:pt x="615142" y="340827"/>
                </a:cubicBezTo>
                <a:cubicBezTo>
                  <a:pt x="596642" y="325796"/>
                  <a:pt x="575264" y="314524"/>
                  <a:pt x="556952" y="299264"/>
                </a:cubicBezTo>
                <a:cubicBezTo>
                  <a:pt x="541900" y="286721"/>
                  <a:pt x="530974" y="269574"/>
                  <a:pt x="515389" y="257700"/>
                </a:cubicBezTo>
                <a:cubicBezTo>
                  <a:pt x="480899" y="231421"/>
                  <a:pt x="358512" y="150344"/>
                  <a:pt x="307571" y="116384"/>
                </a:cubicBezTo>
                <a:cubicBezTo>
                  <a:pt x="290945" y="105300"/>
                  <a:pt x="276650" y="89452"/>
                  <a:pt x="257694" y="83133"/>
                </a:cubicBezTo>
                <a:cubicBezTo>
                  <a:pt x="241069" y="77591"/>
                  <a:pt x="224151" y="72859"/>
                  <a:pt x="207818" y="66507"/>
                </a:cubicBezTo>
                <a:cubicBezTo>
                  <a:pt x="154332" y="45707"/>
                  <a:pt x="111859" y="22955"/>
                  <a:pt x="58189" y="8318"/>
                </a:cubicBezTo>
                <a:cubicBezTo>
                  <a:pt x="25719" y="-537"/>
                  <a:pt x="28438" y="6"/>
                  <a:pt x="8312" y="6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827167" y="3584525"/>
            <a:ext cx="890122" cy="1364343"/>
          </a:xfrm>
          <a:custGeom>
            <a:avLst/>
            <a:gdLst>
              <a:gd name="connsiteX0" fmla="*/ 33779 w 890122"/>
              <a:gd name="connsiteY0" fmla="*/ 798286 h 1364343"/>
              <a:gd name="connsiteX1" fmla="*/ 62808 w 890122"/>
              <a:gd name="connsiteY1" fmla="*/ 1204686 h 1364343"/>
              <a:gd name="connsiteX2" fmla="*/ 77322 w 890122"/>
              <a:gd name="connsiteY2" fmla="*/ 1045028 h 1364343"/>
              <a:gd name="connsiteX3" fmla="*/ 48294 w 890122"/>
              <a:gd name="connsiteY3" fmla="*/ 508000 h 1364343"/>
              <a:gd name="connsiteX4" fmla="*/ 19265 w 890122"/>
              <a:gd name="connsiteY4" fmla="*/ 435428 h 1364343"/>
              <a:gd name="connsiteX5" fmla="*/ 48294 w 890122"/>
              <a:gd name="connsiteY5" fmla="*/ 377371 h 1364343"/>
              <a:gd name="connsiteX6" fmla="*/ 62808 w 890122"/>
              <a:gd name="connsiteY6" fmla="*/ 435428 h 1364343"/>
              <a:gd name="connsiteX7" fmla="*/ 77322 w 890122"/>
              <a:gd name="connsiteY7" fmla="*/ 478971 h 1364343"/>
              <a:gd name="connsiteX8" fmla="*/ 120865 w 890122"/>
              <a:gd name="connsiteY8" fmla="*/ 609600 h 1364343"/>
              <a:gd name="connsiteX9" fmla="*/ 149894 w 890122"/>
              <a:gd name="connsiteY9" fmla="*/ 696686 h 1364343"/>
              <a:gd name="connsiteX10" fmla="*/ 164408 w 890122"/>
              <a:gd name="connsiteY10" fmla="*/ 638628 h 1364343"/>
              <a:gd name="connsiteX11" fmla="*/ 178922 w 890122"/>
              <a:gd name="connsiteY11" fmla="*/ 566057 h 1364343"/>
              <a:gd name="connsiteX12" fmla="*/ 207951 w 890122"/>
              <a:gd name="connsiteY12" fmla="*/ 508000 h 1364343"/>
              <a:gd name="connsiteX13" fmla="*/ 222465 w 890122"/>
              <a:gd name="connsiteY13" fmla="*/ 464457 h 1364343"/>
              <a:gd name="connsiteX14" fmla="*/ 280522 w 890122"/>
              <a:gd name="connsiteY14" fmla="*/ 420914 h 1364343"/>
              <a:gd name="connsiteX15" fmla="*/ 309551 w 890122"/>
              <a:gd name="connsiteY15" fmla="*/ 275771 h 1364343"/>
              <a:gd name="connsiteX16" fmla="*/ 338579 w 890122"/>
              <a:gd name="connsiteY16" fmla="*/ 188686 h 1364343"/>
              <a:gd name="connsiteX17" fmla="*/ 353094 w 890122"/>
              <a:gd name="connsiteY17" fmla="*/ 116114 h 1364343"/>
              <a:gd name="connsiteX18" fmla="*/ 382122 w 890122"/>
              <a:gd name="connsiteY18" fmla="*/ 43543 h 1364343"/>
              <a:gd name="connsiteX19" fmla="*/ 396636 w 890122"/>
              <a:gd name="connsiteY19" fmla="*/ 0 h 1364343"/>
              <a:gd name="connsiteX20" fmla="*/ 454694 w 890122"/>
              <a:gd name="connsiteY20" fmla="*/ 43543 h 1364343"/>
              <a:gd name="connsiteX21" fmla="*/ 469208 w 890122"/>
              <a:gd name="connsiteY21" fmla="*/ 101600 h 1364343"/>
              <a:gd name="connsiteX22" fmla="*/ 483722 w 890122"/>
              <a:gd name="connsiteY22" fmla="*/ 145143 h 1364343"/>
              <a:gd name="connsiteX23" fmla="*/ 498236 w 890122"/>
              <a:gd name="connsiteY23" fmla="*/ 333828 h 1364343"/>
              <a:gd name="connsiteX24" fmla="*/ 512751 w 890122"/>
              <a:gd name="connsiteY24" fmla="*/ 391886 h 1364343"/>
              <a:gd name="connsiteX25" fmla="*/ 483722 w 890122"/>
              <a:gd name="connsiteY25" fmla="*/ 769257 h 1364343"/>
              <a:gd name="connsiteX26" fmla="*/ 469208 w 890122"/>
              <a:gd name="connsiteY26" fmla="*/ 711200 h 1364343"/>
              <a:gd name="connsiteX27" fmla="*/ 570808 w 890122"/>
              <a:gd name="connsiteY27" fmla="*/ 595086 h 1364343"/>
              <a:gd name="connsiteX28" fmla="*/ 686922 w 890122"/>
              <a:gd name="connsiteY28" fmla="*/ 449943 h 1364343"/>
              <a:gd name="connsiteX29" fmla="*/ 730465 w 890122"/>
              <a:gd name="connsiteY29" fmla="*/ 391886 h 1364343"/>
              <a:gd name="connsiteX30" fmla="*/ 803036 w 890122"/>
              <a:gd name="connsiteY30" fmla="*/ 333828 h 1364343"/>
              <a:gd name="connsiteX31" fmla="*/ 846579 w 890122"/>
              <a:gd name="connsiteY31" fmla="*/ 290286 h 1364343"/>
              <a:gd name="connsiteX32" fmla="*/ 890122 w 890122"/>
              <a:gd name="connsiteY32" fmla="*/ 275771 h 1364343"/>
              <a:gd name="connsiteX33" fmla="*/ 846579 w 890122"/>
              <a:gd name="connsiteY33" fmla="*/ 304800 h 1364343"/>
              <a:gd name="connsiteX34" fmla="*/ 817551 w 890122"/>
              <a:gd name="connsiteY34" fmla="*/ 348343 h 1364343"/>
              <a:gd name="connsiteX35" fmla="*/ 759494 w 890122"/>
              <a:gd name="connsiteY35" fmla="*/ 406400 h 1364343"/>
              <a:gd name="connsiteX36" fmla="*/ 657894 w 890122"/>
              <a:gd name="connsiteY36" fmla="*/ 566057 h 1364343"/>
              <a:gd name="connsiteX37" fmla="*/ 599836 w 890122"/>
              <a:gd name="connsiteY37" fmla="*/ 682171 h 1364343"/>
              <a:gd name="connsiteX38" fmla="*/ 570808 w 890122"/>
              <a:gd name="connsiteY38" fmla="*/ 769257 h 1364343"/>
              <a:gd name="connsiteX39" fmla="*/ 512751 w 890122"/>
              <a:gd name="connsiteY39" fmla="*/ 870857 h 1364343"/>
              <a:gd name="connsiteX40" fmla="*/ 483722 w 890122"/>
              <a:gd name="connsiteY40" fmla="*/ 928914 h 1364343"/>
              <a:gd name="connsiteX41" fmla="*/ 425665 w 890122"/>
              <a:gd name="connsiteY41" fmla="*/ 1045028 h 1364343"/>
              <a:gd name="connsiteX42" fmla="*/ 411151 w 890122"/>
              <a:gd name="connsiteY42" fmla="*/ 1117600 h 1364343"/>
              <a:gd name="connsiteX43" fmla="*/ 382122 w 890122"/>
              <a:gd name="connsiteY43" fmla="*/ 1219200 h 1364343"/>
              <a:gd name="connsiteX44" fmla="*/ 353094 w 890122"/>
              <a:gd name="connsiteY44" fmla="*/ 1320800 h 1364343"/>
              <a:gd name="connsiteX45" fmla="*/ 309551 w 890122"/>
              <a:gd name="connsiteY45" fmla="*/ 1335314 h 1364343"/>
              <a:gd name="connsiteX46" fmla="*/ 77322 w 890122"/>
              <a:gd name="connsiteY46" fmla="*/ 1364343 h 1364343"/>
              <a:gd name="connsiteX47" fmla="*/ 19265 w 890122"/>
              <a:gd name="connsiteY47" fmla="*/ 1349828 h 1364343"/>
              <a:gd name="connsiteX48" fmla="*/ 91836 w 890122"/>
              <a:gd name="connsiteY48" fmla="*/ 1175657 h 1364343"/>
              <a:gd name="connsiteX49" fmla="*/ 48294 w 890122"/>
              <a:gd name="connsiteY49" fmla="*/ 1291771 h 1364343"/>
              <a:gd name="connsiteX50" fmla="*/ 19265 w 890122"/>
              <a:gd name="connsiteY50" fmla="*/ 1306286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90122" h="1364343">
                <a:moveTo>
                  <a:pt x="33779" y="798286"/>
                </a:moveTo>
                <a:cubicBezTo>
                  <a:pt x="43455" y="933753"/>
                  <a:pt x="39206" y="1070941"/>
                  <a:pt x="62808" y="1204686"/>
                </a:cubicBezTo>
                <a:cubicBezTo>
                  <a:pt x="72095" y="1257312"/>
                  <a:pt x="77322" y="1098467"/>
                  <a:pt x="77322" y="1045028"/>
                </a:cubicBezTo>
                <a:cubicBezTo>
                  <a:pt x="77322" y="814821"/>
                  <a:pt x="113456" y="681766"/>
                  <a:pt x="48294" y="508000"/>
                </a:cubicBezTo>
                <a:cubicBezTo>
                  <a:pt x="39146" y="483605"/>
                  <a:pt x="28941" y="459619"/>
                  <a:pt x="19265" y="435428"/>
                </a:cubicBezTo>
                <a:cubicBezTo>
                  <a:pt x="28941" y="416076"/>
                  <a:pt x="26657" y="377371"/>
                  <a:pt x="48294" y="377371"/>
                </a:cubicBezTo>
                <a:cubicBezTo>
                  <a:pt x="68242" y="377371"/>
                  <a:pt x="57328" y="416248"/>
                  <a:pt x="62808" y="435428"/>
                </a:cubicBezTo>
                <a:cubicBezTo>
                  <a:pt x="67011" y="450139"/>
                  <a:pt x="71950" y="464646"/>
                  <a:pt x="77322" y="478971"/>
                </a:cubicBezTo>
                <a:cubicBezTo>
                  <a:pt x="150084" y="673005"/>
                  <a:pt x="72221" y="447452"/>
                  <a:pt x="120865" y="609600"/>
                </a:cubicBezTo>
                <a:cubicBezTo>
                  <a:pt x="129658" y="638908"/>
                  <a:pt x="149894" y="696686"/>
                  <a:pt x="149894" y="696686"/>
                </a:cubicBezTo>
                <a:cubicBezTo>
                  <a:pt x="154732" y="677333"/>
                  <a:pt x="160081" y="658101"/>
                  <a:pt x="164408" y="638628"/>
                </a:cubicBezTo>
                <a:cubicBezTo>
                  <a:pt x="169759" y="614546"/>
                  <a:pt x="171121" y="589460"/>
                  <a:pt x="178922" y="566057"/>
                </a:cubicBezTo>
                <a:cubicBezTo>
                  <a:pt x="185764" y="545531"/>
                  <a:pt x="199428" y="527887"/>
                  <a:pt x="207951" y="508000"/>
                </a:cubicBezTo>
                <a:cubicBezTo>
                  <a:pt x="213978" y="493938"/>
                  <a:pt x="212671" y="476210"/>
                  <a:pt x="222465" y="464457"/>
                </a:cubicBezTo>
                <a:cubicBezTo>
                  <a:pt x="237951" y="445873"/>
                  <a:pt x="261170" y="435428"/>
                  <a:pt x="280522" y="420914"/>
                </a:cubicBezTo>
                <a:cubicBezTo>
                  <a:pt x="290332" y="362053"/>
                  <a:pt x="293310" y="329909"/>
                  <a:pt x="309551" y="275771"/>
                </a:cubicBezTo>
                <a:cubicBezTo>
                  <a:pt x="318343" y="246463"/>
                  <a:pt x="332578" y="218690"/>
                  <a:pt x="338579" y="188686"/>
                </a:cubicBezTo>
                <a:cubicBezTo>
                  <a:pt x="343417" y="164495"/>
                  <a:pt x="346005" y="139743"/>
                  <a:pt x="353094" y="116114"/>
                </a:cubicBezTo>
                <a:cubicBezTo>
                  <a:pt x="360581" y="91159"/>
                  <a:pt x="372974" y="67938"/>
                  <a:pt x="382122" y="43543"/>
                </a:cubicBezTo>
                <a:cubicBezTo>
                  <a:pt x="387494" y="29218"/>
                  <a:pt x="391798" y="14514"/>
                  <a:pt x="396636" y="0"/>
                </a:cubicBezTo>
                <a:cubicBezTo>
                  <a:pt x="415989" y="14514"/>
                  <a:pt x="440633" y="23858"/>
                  <a:pt x="454694" y="43543"/>
                </a:cubicBezTo>
                <a:cubicBezTo>
                  <a:pt x="466289" y="59775"/>
                  <a:pt x="463728" y="82420"/>
                  <a:pt x="469208" y="101600"/>
                </a:cubicBezTo>
                <a:cubicBezTo>
                  <a:pt x="473411" y="116311"/>
                  <a:pt x="478884" y="130629"/>
                  <a:pt x="483722" y="145143"/>
                </a:cubicBezTo>
                <a:cubicBezTo>
                  <a:pt x="488560" y="208038"/>
                  <a:pt x="490865" y="271179"/>
                  <a:pt x="498236" y="333828"/>
                </a:cubicBezTo>
                <a:cubicBezTo>
                  <a:pt x="500567" y="353640"/>
                  <a:pt x="512751" y="371938"/>
                  <a:pt x="512751" y="391886"/>
                </a:cubicBezTo>
                <a:cubicBezTo>
                  <a:pt x="512751" y="695459"/>
                  <a:pt x="531372" y="626304"/>
                  <a:pt x="483722" y="769257"/>
                </a:cubicBezTo>
                <a:cubicBezTo>
                  <a:pt x="478884" y="749905"/>
                  <a:pt x="464370" y="730552"/>
                  <a:pt x="469208" y="711200"/>
                </a:cubicBezTo>
                <a:cubicBezTo>
                  <a:pt x="475871" y="684550"/>
                  <a:pt x="555949" y="609945"/>
                  <a:pt x="570808" y="595086"/>
                </a:cubicBezTo>
                <a:cubicBezTo>
                  <a:pt x="607649" y="484561"/>
                  <a:pt x="552022" y="629809"/>
                  <a:pt x="686922" y="449943"/>
                </a:cubicBezTo>
                <a:cubicBezTo>
                  <a:pt x="701436" y="430591"/>
                  <a:pt x="713360" y="408991"/>
                  <a:pt x="730465" y="391886"/>
                </a:cubicBezTo>
                <a:cubicBezTo>
                  <a:pt x="752370" y="369980"/>
                  <a:pt x="779722" y="354228"/>
                  <a:pt x="803036" y="333828"/>
                </a:cubicBezTo>
                <a:cubicBezTo>
                  <a:pt x="818483" y="320311"/>
                  <a:pt x="829500" y="301672"/>
                  <a:pt x="846579" y="290286"/>
                </a:cubicBezTo>
                <a:cubicBezTo>
                  <a:pt x="859309" y="281799"/>
                  <a:pt x="890122" y="260471"/>
                  <a:pt x="890122" y="275771"/>
                </a:cubicBezTo>
                <a:cubicBezTo>
                  <a:pt x="890122" y="293215"/>
                  <a:pt x="861093" y="295124"/>
                  <a:pt x="846579" y="304800"/>
                </a:cubicBezTo>
                <a:cubicBezTo>
                  <a:pt x="836903" y="319314"/>
                  <a:pt x="828903" y="335099"/>
                  <a:pt x="817551" y="348343"/>
                </a:cubicBezTo>
                <a:cubicBezTo>
                  <a:pt x="799740" y="369123"/>
                  <a:pt x="775679" y="384330"/>
                  <a:pt x="759494" y="406400"/>
                </a:cubicBezTo>
                <a:cubicBezTo>
                  <a:pt x="722190" y="457269"/>
                  <a:pt x="681322" y="507488"/>
                  <a:pt x="657894" y="566057"/>
                </a:cubicBezTo>
                <a:cubicBezTo>
                  <a:pt x="622386" y="654824"/>
                  <a:pt x="643317" y="616950"/>
                  <a:pt x="599836" y="682171"/>
                </a:cubicBezTo>
                <a:cubicBezTo>
                  <a:pt x="590160" y="711200"/>
                  <a:pt x="584492" y="741889"/>
                  <a:pt x="570808" y="769257"/>
                </a:cubicBezTo>
                <a:cubicBezTo>
                  <a:pt x="483085" y="944701"/>
                  <a:pt x="594812" y="727250"/>
                  <a:pt x="512751" y="870857"/>
                </a:cubicBezTo>
                <a:cubicBezTo>
                  <a:pt x="502016" y="889643"/>
                  <a:pt x="494230" y="910000"/>
                  <a:pt x="483722" y="928914"/>
                </a:cubicBezTo>
                <a:cubicBezTo>
                  <a:pt x="448835" y="991710"/>
                  <a:pt x="440137" y="987139"/>
                  <a:pt x="425665" y="1045028"/>
                </a:cubicBezTo>
                <a:cubicBezTo>
                  <a:pt x="419682" y="1068961"/>
                  <a:pt x="416503" y="1093518"/>
                  <a:pt x="411151" y="1117600"/>
                </a:cubicBezTo>
                <a:cubicBezTo>
                  <a:pt x="388466" y="1219681"/>
                  <a:pt x="406364" y="1134352"/>
                  <a:pt x="382122" y="1219200"/>
                </a:cubicBezTo>
                <a:cubicBezTo>
                  <a:pt x="381971" y="1219727"/>
                  <a:pt x="360054" y="1313840"/>
                  <a:pt x="353094" y="1320800"/>
                </a:cubicBezTo>
                <a:cubicBezTo>
                  <a:pt x="342276" y="1331618"/>
                  <a:pt x="324663" y="1332928"/>
                  <a:pt x="309551" y="1335314"/>
                </a:cubicBezTo>
                <a:cubicBezTo>
                  <a:pt x="232494" y="1347481"/>
                  <a:pt x="154732" y="1354667"/>
                  <a:pt x="77322" y="1364343"/>
                </a:cubicBezTo>
                <a:cubicBezTo>
                  <a:pt x="57970" y="1359505"/>
                  <a:pt x="24103" y="1369180"/>
                  <a:pt x="19265" y="1349828"/>
                </a:cubicBezTo>
                <a:cubicBezTo>
                  <a:pt x="-22016" y="1184705"/>
                  <a:pt x="3438" y="1197756"/>
                  <a:pt x="91836" y="1175657"/>
                </a:cubicBezTo>
                <a:cubicBezTo>
                  <a:pt x="81452" y="1227580"/>
                  <a:pt x="85667" y="1254398"/>
                  <a:pt x="48294" y="1291771"/>
                </a:cubicBezTo>
                <a:cubicBezTo>
                  <a:pt x="40644" y="1299421"/>
                  <a:pt x="28941" y="1301448"/>
                  <a:pt x="19265" y="1306286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5801071" y="4910126"/>
            <a:ext cx="1120798" cy="1465943"/>
          </a:xfrm>
          <a:custGeom>
            <a:avLst/>
            <a:gdLst>
              <a:gd name="connsiteX0" fmla="*/ 0 w 1120798"/>
              <a:gd name="connsiteY0" fmla="*/ 1451429 h 1465943"/>
              <a:gd name="connsiteX1" fmla="*/ 29028 w 1120798"/>
              <a:gd name="connsiteY1" fmla="*/ 1378857 h 1465943"/>
              <a:gd name="connsiteX2" fmla="*/ 72571 w 1120798"/>
              <a:gd name="connsiteY2" fmla="*/ 1320800 h 1465943"/>
              <a:gd name="connsiteX3" fmla="*/ 116114 w 1120798"/>
              <a:gd name="connsiteY3" fmla="*/ 1233714 h 1465943"/>
              <a:gd name="connsiteX4" fmla="*/ 130628 w 1120798"/>
              <a:gd name="connsiteY4" fmla="*/ 1175657 h 1465943"/>
              <a:gd name="connsiteX5" fmla="*/ 159657 w 1120798"/>
              <a:gd name="connsiteY5" fmla="*/ 1088572 h 1465943"/>
              <a:gd name="connsiteX6" fmla="*/ 188686 w 1120798"/>
              <a:gd name="connsiteY6" fmla="*/ 885372 h 1465943"/>
              <a:gd name="connsiteX7" fmla="*/ 203200 w 1120798"/>
              <a:gd name="connsiteY7" fmla="*/ 377372 h 1465943"/>
              <a:gd name="connsiteX8" fmla="*/ 261257 w 1120798"/>
              <a:gd name="connsiteY8" fmla="*/ 522514 h 1465943"/>
              <a:gd name="connsiteX9" fmla="*/ 333828 w 1120798"/>
              <a:gd name="connsiteY9" fmla="*/ 609600 h 1465943"/>
              <a:gd name="connsiteX10" fmla="*/ 420914 w 1120798"/>
              <a:gd name="connsiteY10" fmla="*/ 783772 h 1465943"/>
              <a:gd name="connsiteX11" fmla="*/ 449943 w 1120798"/>
              <a:gd name="connsiteY11" fmla="*/ 827314 h 1465943"/>
              <a:gd name="connsiteX12" fmla="*/ 464457 w 1120798"/>
              <a:gd name="connsiteY12" fmla="*/ 914400 h 1465943"/>
              <a:gd name="connsiteX13" fmla="*/ 508000 w 1120798"/>
              <a:gd name="connsiteY13" fmla="*/ 725714 h 1465943"/>
              <a:gd name="connsiteX14" fmla="*/ 522514 w 1120798"/>
              <a:gd name="connsiteY14" fmla="*/ 508000 h 1465943"/>
              <a:gd name="connsiteX15" fmla="*/ 537028 w 1120798"/>
              <a:gd name="connsiteY15" fmla="*/ 333829 h 1465943"/>
              <a:gd name="connsiteX16" fmla="*/ 566057 w 1120798"/>
              <a:gd name="connsiteY16" fmla="*/ 0 h 1465943"/>
              <a:gd name="connsiteX17" fmla="*/ 638628 w 1120798"/>
              <a:gd name="connsiteY17" fmla="*/ 87086 h 1465943"/>
              <a:gd name="connsiteX18" fmla="*/ 653143 w 1120798"/>
              <a:gd name="connsiteY18" fmla="*/ 145143 h 1465943"/>
              <a:gd name="connsiteX19" fmla="*/ 696686 w 1120798"/>
              <a:gd name="connsiteY19" fmla="*/ 217714 h 1465943"/>
              <a:gd name="connsiteX20" fmla="*/ 725714 w 1120798"/>
              <a:gd name="connsiteY20" fmla="*/ 362857 h 1465943"/>
              <a:gd name="connsiteX21" fmla="*/ 754743 w 1120798"/>
              <a:gd name="connsiteY21" fmla="*/ 435429 h 1465943"/>
              <a:gd name="connsiteX22" fmla="*/ 769257 w 1120798"/>
              <a:gd name="connsiteY22" fmla="*/ 478972 h 1465943"/>
              <a:gd name="connsiteX23" fmla="*/ 783771 w 1120798"/>
              <a:gd name="connsiteY23" fmla="*/ 595086 h 1465943"/>
              <a:gd name="connsiteX24" fmla="*/ 812800 w 1120798"/>
              <a:gd name="connsiteY24" fmla="*/ 856343 h 1465943"/>
              <a:gd name="connsiteX25" fmla="*/ 841828 w 1120798"/>
              <a:gd name="connsiteY25" fmla="*/ 769257 h 1465943"/>
              <a:gd name="connsiteX26" fmla="*/ 885371 w 1120798"/>
              <a:gd name="connsiteY26" fmla="*/ 711200 h 1465943"/>
              <a:gd name="connsiteX27" fmla="*/ 957943 w 1120798"/>
              <a:gd name="connsiteY27" fmla="*/ 537029 h 1465943"/>
              <a:gd name="connsiteX28" fmla="*/ 986971 w 1120798"/>
              <a:gd name="connsiteY28" fmla="*/ 435429 h 1465943"/>
              <a:gd name="connsiteX29" fmla="*/ 1016000 w 1120798"/>
              <a:gd name="connsiteY29" fmla="*/ 377372 h 1465943"/>
              <a:gd name="connsiteX30" fmla="*/ 1059543 w 1120798"/>
              <a:gd name="connsiteY30" fmla="*/ 290286 h 1465943"/>
              <a:gd name="connsiteX31" fmla="*/ 1074057 w 1120798"/>
              <a:gd name="connsiteY31" fmla="*/ 246743 h 1465943"/>
              <a:gd name="connsiteX32" fmla="*/ 1117600 w 1120798"/>
              <a:gd name="connsiteY32" fmla="*/ 304800 h 1465943"/>
              <a:gd name="connsiteX33" fmla="*/ 1103086 w 1120798"/>
              <a:gd name="connsiteY33" fmla="*/ 870857 h 1465943"/>
              <a:gd name="connsiteX34" fmla="*/ 1074057 w 1120798"/>
              <a:gd name="connsiteY34" fmla="*/ 957943 h 1465943"/>
              <a:gd name="connsiteX35" fmla="*/ 1045028 w 1120798"/>
              <a:gd name="connsiteY35" fmla="*/ 1001486 h 1465943"/>
              <a:gd name="connsiteX36" fmla="*/ 986971 w 1120798"/>
              <a:gd name="connsiteY36" fmla="*/ 1103086 h 1465943"/>
              <a:gd name="connsiteX37" fmla="*/ 943428 w 1120798"/>
              <a:gd name="connsiteY37" fmla="*/ 1146629 h 1465943"/>
              <a:gd name="connsiteX38" fmla="*/ 841828 w 1120798"/>
              <a:gd name="connsiteY38" fmla="*/ 1306286 h 1465943"/>
              <a:gd name="connsiteX39" fmla="*/ 711200 w 1120798"/>
              <a:gd name="connsiteY39" fmla="*/ 1407886 h 1465943"/>
              <a:gd name="connsiteX40" fmla="*/ 566057 w 1120798"/>
              <a:gd name="connsiteY40" fmla="*/ 1451429 h 1465943"/>
              <a:gd name="connsiteX41" fmla="*/ 522514 w 1120798"/>
              <a:gd name="connsiteY41" fmla="*/ 1465943 h 1465943"/>
              <a:gd name="connsiteX42" fmla="*/ 101600 w 1120798"/>
              <a:gd name="connsiteY42" fmla="*/ 1465943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0798" h="1465943">
                <a:moveTo>
                  <a:pt x="0" y="1451429"/>
                </a:moveTo>
                <a:cubicBezTo>
                  <a:pt x="9676" y="1427238"/>
                  <a:pt x="16375" y="1401632"/>
                  <a:pt x="29028" y="1378857"/>
                </a:cubicBezTo>
                <a:cubicBezTo>
                  <a:pt x="40776" y="1357711"/>
                  <a:pt x="60125" y="1341543"/>
                  <a:pt x="72571" y="1320800"/>
                </a:cubicBezTo>
                <a:cubicBezTo>
                  <a:pt x="89269" y="1292970"/>
                  <a:pt x="101600" y="1262743"/>
                  <a:pt x="116114" y="1233714"/>
                </a:cubicBezTo>
                <a:cubicBezTo>
                  <a:pt x="120952" y="1214362"/>
                  <a:pt x="124896" y="1194764"/>
                  <a:pt x="130628" y="1175657"/>
                </a:cubicBezTo>
                <a:cubicBezTo>
                  <a:pt x="139421" y="1146349"/>
                  <a:pt x="159657" y="1088572"/>
                  <a:pt x="159657" y="1088572"/>
                </a:cubicBezTo>
                <a:cubicBezTo>
                  <a:pt x="169333" y="1020839"/>
                  <a:pt x="184505" y="953665"/>
                  <a:pt x="188686" y="885372"/>
                </a:cubicBezTo>
                <a:cubicBezTo>
                  <a:pt x="199038" y="716286"/>
                  <a:pt x="169978" y="543485"/>
                  <a:pt x="203200" y="377372"/>
                </a:cubicBezTo>
                <a:cubicBezTo>
                  <a:pt x="213419" y="326276"/>
                  <a:pt x="227899" y="482484"/>
                  <a:pt x="261257" y="522514"/>
                </a:cubicBezTo>
                <a:lnTo>
                  <a:pt x="333828" y="609600"/>
                </a:lnTo>
                <a:cubicBezTo>
                  <a:pt x="373889" y="729781"/>
                  <a:pt x="345885" y="671229"/>
                  <a:pt x="420914" y="783772"/>
                </a:cubicBezTo>
                <a:lnTo>
                  <a:pt x="449943" y="827314"/>
                </a:lnTo>
                <a:cubicBezTo>
                  <a:pt x="454781" y="856343"/>
                  <a:pt x="439970" y="930724"/>
                  <a:pt x="464457" y="914400"/>
                </a:cubicBezTo>
                <a:cubicBezTo>
                  <a:pt x="472538" y="909013"/>
                  <a:pt x="502315" y="754140"/>
                  <a:pt x="508000" y="725714"/>
                </a:cubicBezTo>
                <a:cubicBezTo>
                  <a:pt x="512838" y="653143"/>
                  <a:pt x="517141" y="580534"/>
                  <a:pt x="522514" y="508000"/>
                </a:cubicBezTo>
                <a:cubicBezTo>
                  <a:pt x="526818" y="449901"/>
                  <a:pt x="533394" y="391974"/>
                  <a:pt x="537028" y="333829"/>
                </a:cubicBezTo>
                <a:cubicBezTo>
                  <a:pt x="557008" y="14161"/>
                  <a:pt x="520164" y="137681"/>
                  <a:pt x="566057" y="0"/>
                </a:cubicBezTo>
                <a:cubicBezTo>
                  <a:pt x="590247" y="29029"/>
                  <a:pt x="619187" y="54684"/>
                  <a:pt x="638628" y="87086"/>
                </a:cubicBezTo>
                <a:cubicBezTo>
                  <a:pt x="648891" y="104191"/>
                  <a:pt x="645041" y="126914"/>
                  <a:pt x="653143" y="145143"/>
                </a:cubicBezTo>
                <a:cubicBezTo>
                  <a:pt x="664601" y="170922"/>
                  <a:pt x="682172" y="193524"/>
                  <a:pt x="696686" y="217714"/>
                </a:cubicBezTo>
                <a:cubicBezTo>
                  <a:pt x="706362" y="266095"/>
                  <a:pt x="713001" y="315184"/>
                  <a:pt x="725714" y="362857"/>
                </a:cubicBezTo>
                <a:cubicBezTo>
                  <a:pt x="732427" y="388031"/>
                  <a:pt x="745595" y="411034"/>
                  <a:pt x="754743" y="435429"/>
                </a:cubicBezTo>
                <a:cubicBezTo>
                  <a:pt x="760115" y="449754"/>
                  <a:pt x="764419" y="464458"/>
                  <a:pt x="769257" y="478972"/>
                </a:cubicBezTo>
                <a:cubicBezTo>
                  <a:pt x="774095" y="517677"/>
                  <a:pt x="779300" y="556337"/>
                  <a:pt x="783771" y="595086"/>
                </a:cubicBezTo>
                <a:cubicBezTo>
                  <a:pt x="793815" y="682130"/>
                  <a:pt x="785092" y="773218"/>
                  <a:pt x="812800" y="856343"/>
                </a:cubicBezTo>
                <a:cubicBezTo>
                  <a:pt x="822476" y="885372"/>
                  <a:pt x="828144" y="796625"/>
                  <a:pt x="841828" y="769257"/>
                </a:cubicBezTo>
                <a:cubicBezTo>
                  <a:pt x="852646" y="747620"/>
                  <a:pt x="870857" y="730552"/>
                  <a:pt x="885371" y="711200"/>
                </a:cubicBezTo>
                <a:cubicBezTo>
                  <a:pt x="942650" y="539364"/>
                  <a:pt x="881638" y="708716"/>
                  <a:pt x="957943" y="537029"/>
                </a:cubicBezTo>
                <a:cubicBezTo>
                  <a:pt x="986013" y="473871"/>
                  <a:pt x="959296" y="509230"/>
                  <a:pt x="986971" y="435429"/>
                </a:cubicBezTo>
                <a:cubicBezTo>
                  <a:pt x="994568" y="415170"/>
                  <a:pt x="1007477" y="397259"/>
                  <a:pt x="1016000" y="377372"/>
                </a:cubicBezTo>
                <a:cubicBezTo>
                  <a:pt x="1052056" y="293242"/>
                  <a:pt x="1003755" y="373967"/>
                  <a:pt x="1059543" y="290286"/>
                </a:cubicBezTo>
                <a:cubicBezTo>
                  <a:pt x="1064381" y="275772"/>
                  <a:pt x="1059214" y="243032"/>
                  <a:pt x="1074057" y="246743"/>
                </a:cubicBezTo>
                <a:cubicBezTo>
                  <a:pt x="1097525" y="252610"/>
                  <a:pt x="1116476" y="280636"/>
                  <a:pt x="1117600" y="304800"/>
                </a:cubicBezTo>
                <a:cubicBezTo>
                  <a:pt x="1126370" y="493344"/>
                  <a:pt x="1115641" y="682527"/>
                  <a:pt x="1103086" y="870857"/>
                </a:cubicBezTo>
                <a:cubicBezTo>
                  <a:pt x="1101051" y="901388"/>
                  <a:pt x="1091030" y="932483"/>
                  <a:pt x="1074057" y="957943"/>
                </a:cubicBezTo>
                <a:lnTo>
                  <a:pt x="1045028" y="1001486"/>
                </a:lnTo>
                <a:cubicBezTo>
                  <a:pt x="1025896" y="1058884"/>
                  <a:pt x="1034901" y="1047168"/>
                  <a:pt x="986971" y="1103086"/>
                </a:cubicBezTo>
                <a:cubicBezTo>
                  <a:pt x="973613" y="1118671"/>
                  <a:pt x="955744" y="1130208"/>
                  <a:pt x="943428" y="1146629"/>
                </a:cubicBezTo>
                <a:cubicBezTo>
                  <a:pt x="909834" y="1191421"/>
                  <a:pt x="881033" y="1267080"/>
                  <a:pt x="841828" y="1306286"/>
                </a:cubicBezTo>
                <a:cubicBezTo>
                  <a:pt x="807663" y="1340452"/>
                  <a:pt x="757498" y="1396312"/>
                  <a:pt x="711200" y="1407886"/>
                </a:cubicBezTo>
                <a:cubicBezTo>
                  <a:pt x="623454" y="1429822"/>
                  <a:pt x="672072" y="1416091"/>
                  <a:pt x="566057" y="1451429"/>
                </a:cubicBezTo>
                <a:cubicBezTo>
                  <a:pt x="551543" y="1456267"/>
                  <a:pt x="537813" y="1465943"/>
                  <a:pt x="522514" y="1465943"/>
                </a:cubicBezTo>
                <a:lnTo>
                  <a:pt x="101600" y="1465943"/>
                </a:ln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67504" y="4542331"/>
            <a:ext cx="1025905" cy="1858466"/>
          </a:xfrm>
          <a:custGeom>
            <a:avLst/>
            <a:gdLst>
              <a:gd name="connsiteX0" fmla="*/ 0 w 1025905"/>
              <a:gd name="connsiteY0" fmla="*/ 1702205 h 1858466"/>
              <a:gd name="connsiteX1" fmla="*/ 43543 w 1025905"/>
              <a:gd name="connsiteY1" fmla="*/ 1528034 h 1858466"/>
              <a:gd name="connsiteX2" fmla="*/ 72571 w 1025905"/>
              <a:gd name="connsiteY2" fmla="*/ 1353863 h 1858466"/>
              <a:gd name="connsiteX3" fmla="*/ 116114 w 1025905"/>
              <a:gd name="connsiteY3" fmla="*/ 1237748 h 1858466"/>
              <a:gd name="connsiteX4" fmla="*/ 130629 w 1025905"/>
              <a:gd name="connsiteY4" fmla="*/ 1034548 h 1858466"/>
              <a:gd name="connsiteX5" fmla="*/ 145143 w 1025905"/>
              <a:gd name="connsiteY5" fmla="*/ 584605 h 1858466"/>
              <a:gd name="connsiteX6" fmla="*/ 159657 w 1025905"/>
              <a:gd name="connsiteY6" fmla="*/ 642663 h 1858466"/>
              <a:gd name="connsiteX7" fmla="*/ 232229 w 1025905"/>
              <a:gd name="connsiteY7" fmla="*/ 802320 h 1858466"/>
              <a:gd name="connsiteX8" fmla="*/ 246743 w 1025905"/>
              <a:gd name="connsiteY8" fmla="*/ 860377 h 1858466"/>
              <a:gd name="connsiteX9" fmla="*/ 319314 w 1025905"/>
              <a:gd name="connsiteY9" fmla="*/ 976491 h 1858466"/>
              <a:gd name="connsiteX10" fmla="*/ 348343 w 1025905"/>
              <a:gd name="connsiteY10" fmla="*/ 1078091 h 1858466"/>
              <a:gd name="connsiteX11" fmla="*/ 391886 w 1025905"/>
              <a:gd name="connsiteY11" fmla="*/ 1266777 h 1858466"/>
              <a:gd name="connsiteX12" fmla="*/ 420914 w 1025905"/>
              <a:gd name="connsiteY12" fmla="*/ 744263 h 1858466"/>
              <a:gd name="connsiteX13" fmla="*/ 435429 w 1025905"/>
              <a:gd name="connsiteY13" fmla="*/ 613634 h 1858466"/>
              <a:gd name="connsiteX14" fmla="*/ 449943 w 1025905"/>
              <a:gd name="connsiteY14" fmla="*/ 555577 h 1858466"/>
              <a:gd name="connsiteX15" fmla="*/ 464457 w 1025905"/>
              <a:gd name="connsiteY15" fmla="*/ 483005 h 1858466"/>
              <a:gd name="connsiteX16" fmla="*/ 478971 w 1025905"/>
              <a:gd name="connsiteY16" fmla="*/ 4034 h 1858466"/>
              <a:gd name="connsiteX17" fmla="*/ 493486 w 1025905"/>
              <a:gd name="connsiteY17" fmla="*/ 62091 h 1858466"/>
              <a:gd name="connsiteX18" fmla="*/ 537029 w 1025905"/>
              <a:gd name="connsiteY18" fmla="*/ 163691 h 1858466"/>
              <a:gd name="connsiteX19" fmla="*/ 595086 w 1025905"/>
              <a:gd name="connsiteY19" fmla="*/ 381405 h 1858466"/>
              <a:gd name="connsiteX20" fmla="*/ 653143 w 1025905"/>
              <a:gd name="connsiteY20" fmla="*/ 642663 h 1858466"/>
              <a:gd name="connsiteX21" fmla="*/ 667657 w 1025905"/>
              <a:gd name="connsiteY21" fmla="*/ 787805 h 1858466"/>
              <a:gd name="connsiteX22" fmla="*/ 696686 w 1025905"/>
              <a:gd name="connsiteY22" fmla="*/ 947463 h 1858466"/>
              <a:gd name="connsiteX23" fmla="*/ 711200 w 1025905"/>
              <a:gd name="connsiteY23" fmla="*/ 1063577 h 1858466"/>
              <a:gd name="connsiteX24" fmla="*/ 696686 w 1025905"/>
              <a:gd name="connsiteY24" fmla="*/ 1455463 h 1858466"/>
              <a:gd name="connsiteX25" fmla="*/ 740229 w 1025905"/>
              <a:gd name="connsiteY25" fmla="*/ 1324834 h 1858466"/>
              <a:gd name="connsiteX26" fmla="*/ 783771 w 1025905"/>
              <a:gd name="connsiteY26" fmla="*/ 1223234 h 1858466"/>
              <a:gd name="connsiteX27" fmla="*/ 812800 w 1025905"/>
              <a:gd name="connsiteY27" fmla="*/ 1107120 h 1858466"/>
              <a:gd name="connsiteX28" fmla="*/ 856343 w 1025905"/>
              <a:gd name="connsiteY28" fmla="*/ 976491 h 1858466"/>
              <a:gd name="connsiteX29" fmla="*/ 885371 w 1025905"/>
              <a:gd name="connsiteY29" fmla="*/ 758777 h 1858466"/>
              <a:gd name="connsiteX30" fmla="*/ 899886 w 1025905"/>
              <a:gd name="connsiteY30" fmla="*/ 657177 h 1858466"/>
              <a:gd name="connsiteX31" fmla="*/ 928914 w 1025905"/>
              <a:gd name="connsiteY31" fmla="*/ 599120 h 1858466"/>
              <a:gd name="connsiteX32" fmla="*/ 957943 w 1025905"/>
              <a:gd name="connsiteY32" fmla="*/ 381405 h 1858466"/>
              <a:gd name="connsiteX33" fmla="*/ 1001486 w 1025905"/>
              <a:gd name="connsiteY33" fmla="*/ 541063 h 1858466"/>
              <a:gd name="connsiteX34" fmla="*/ 1001486 w 1025905"/>
              <a:gd name="connsiteY34" fmla="*/ 1281291 h 1858466"/>
              <a:gd name="connsiteX35" fmla="*/ 957943 w 1025905"/>
              <a:gd name="connsiteY35" fmla="*/ 1411920 h 1858466"/>
              <a:gd name="connsiteX36" fmla="*/ 928914 w 1025905"/>
              <a:gd name="connsiteY36" fmla="*/ 1484491 h 1858466"/>
              <a:gd name="connsiteX37" fmla="*/ 885371 w 1025905"/>
              <a:gd name="connsiteY37" fmla="*/ 1528034 h 1858466"/>
              <a:gd name="connsiteX38" fmla="*/ 856343 w 1025905"/>
              <a:gd name="connsiteY38" fmla="*/ 1600605 h 1858466"/>
              <a:gd name="connsiteX39" fmla="*/ 754743 w 1025905"/>
              <a:gd name="connsiteY39" fmla="*/ 1687691 h 1858466"/>
              <a:gd name="connsiteX40" fmla="*/ 725714 w 1025905"/>
              <a:gd name="connsiteY40" fmla="*/ 1731234 h 1858466"/>
              <a:gd name="connsiteX41" fmla="*/ 653143 w 1025905"/>
              <a:gd name="connsiteY41" fmla="*/ 1789291 h 1858466"/>
              <a:gd name="connsiteX42" fmla="*/ 29029 w 1025905"/>
              <a:gd name="connsiteY42" fmla="*/ 1818320 h 18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5905" h="1858466">
                <a:moveTo>
                  <a:pt x="0" y="1702205"/>
                </a:moveTo>
                <a:cubicBezTo>
                  <a:pt x="14514" y="1644148"/>
                  <a:pt x="31338" y="1586620"/>
                  <a:pt x="43543" y="1528034"/>
                </a:cubicBezTo>
                <a:cubicBezTo>
                  <a:pt x="55547" y="1470413"/>
                  <a:pt x="51905" y="1408973"/>
                  <a:pt x="72571" y="1353863"/>
                </a:cubicBezTo>
                <a:lnTo>
                  <a:pt x="116114" y="1237748"/>
                </a:lnTo>
                <a:cubicBezTo>
                  <a:pt x="120952" y="1170015"/>
                  <a:pt x="127614" y="1102387"/>
                  <a:pt x="130629" y="1034548"/>
                </a:cubicBezTo>
                <a:cubicBezTo>
                  <a:pt x="137292" y="884637"/>
                  <a:pt x="134058" y="734254"/>
                  <a:pt x="145143" y="584605"/>
                </a:cubicBezTo>
                <a:cubicBezTo>
                  <a:pt x="146617" y="564711"/>
                  <a:pt x="153925" y="623556"/>
                  <a:pt x="159657" y="642663"/>
                </a:cubicBezTo>
                <a:cubicBezTo>
                  <a:pt x="190016" y="743859"/>
                  <a:pt x="179942" y="715175"/>
                  <a:pt x="232229" y="802320"/>
                </a:cubicBezTo>
                <a:cubicBezTo>
                  <a:pt x="237067" y="821672"/>
                  <a:pt x="239739" y="841699"/>
                  <a:pt x="246743" y="860377"/>
                </a:cubicBezTo>
                <a:cubicBezTo>
                  <a:pt x="266667" y="913507"/>
                  <a:pt x="285063" y="930824"/>
                  <a:pt x="319314" y="976491"/>
                </a:cubicBezTo>
                <a:cubicBezTo>
                  <a:pt x="334547" y="1022187"/>
                  <a:pt x="337407" y="1027058"/>
                  <a:pt x="348343" y="1078091"/>
                </a:cubicBezTo>
                <a:cubicBezTo>
                  <a:pt x="386776" y="1257451"/>
                  <a:pt x="359782" y="1170469"/>
                  <a:pt x="391886" y="1266777"/>
                </a:cubicBezTo>
                <a:cubicBezTo>
                  <a:pt x="445326" y="1053015"/>
                  <a:pt x="395226" y="1270863"/>
                  <a:pt x="420914" y="744263"/>
                </a:cubicBezTo>
                <a:cubicBezTo>
                  <a:pt x="423049" y="700504"/>
                  <a:pt x="428767" y="656936"/>
                  <a:pt x="435429" y="613634"/>
                </a:cubicBezTo>
                <a:cubicBezTo>
                  <a:pt x="438462" y="593918"/>
                  <a:pt x="445616" y="575050"/>
                  <a:pt x="449943" y="555577"/>
                </a:cubicBezTo>
                <a:cubicBezTo>
                  <a:pt x="455294" y="531495"/>
                  <a:pt x="459619" y="507196"/>
                  <a:pt x="464457" y="483005"/>
                </a:cubicBezTo>
                <a:cubicBezTo>
                  <a:pt x="469295" y="323348"/>
                  <a:pt x="467981" y="163386"/>
                  <a:pt x="478971" y="4034"/>
                </a:cubicBezTo>
                <a:cubicBezTo>
                  <a:pt x="480343" y="-15867"/>
                  <a:pt x="486669" y="43344"/>
                  <a:pt x="493486" y="62091"/>
                </a:cubicBezTo>
                <a:cubicBezTo>
                  <a:pt x="506078" y="96718"/>
                  <a:pt x="522515" y="129824"/>
                  <a:pt x="537029" y="163691"/>
                </a:cubicBezTo>
                <a:cubicBezTo>
                  <a:pt x="563842" y="351386"/>
                  <a:pt x="531733" y="178675"/>
                  <a:pt x="595086" y="381405"/>
                </a:cubicBezTo>
                <a:cubicBezTo>
                  <a:pt x="617858" y="454275"/>
                  <a:pt x="638825" y="571074"/>
                  <a:pt x="653143" y="642663"/>
                </a:cubicBezTo>
                <a:cubicBezTo>
                  <a:pt x="657981" y="691044"/>
                  <a:pt x="660781" y="739672"/>
                  <a:pt x="667657" y="787805"/>
                </a:cubicBezTo>
                <a:cubicBezTo>
                  <a:pt x="675307" y="841353"/>
                  <a:pt x="688250" y="894033"/>
                  <a:pt x="696686" y="947463"/>
                </a:cubicBezTo>
                <a:cubicBezTo>
                  <a:pt x="702769" y="985992"/>
                  <a:pt x="706362" y="1024872"/>
                  <a:pt x="711200" y="1063577"/>
                </a:cubicBezTo>
                <a:cubicBezTo>
                  <a:pt x="706362" y="1194206"/>
                  <a:pt x="682250" y="1325544"/>
                  <a:pt x="696686" y="1455463"/>
                </a:cubicBezTo>
                <a:cubicBezTo>
                  <a:pt x="701755" y="1501081"/>
                  <a:pt x="724113" y="1367810"/>
                  <a:pt x="740229" y="1324834"/>
                </a:cubicBezTo>
                <a:cubicBezTo>
                  <a:pt x="753166" y="1290334"/>
                  <a:pt x="772119" y="1258189"/>
                  <a:pt x="783771" y="1223234"/>
                </a:cubicBezTo>
                <a:cubicBezTo>
                  <a:pt x="796387" y="1185385"/>
                  <a:pt x="801543" y="1145395"/>
                  <a:pt x="812800" y="1107120"/>
                </a:cubicBezTo>
                <a:cubicBezTo>
                  <a:pt x="825751" y="1063087"/>
                  <a:pt x="841829" y="1020034"/>
                  <a:pt x="856343" y="976491"/>
                </a:cubicBezTo>
                <a:cubicBezTo>
                  <a:pt x="884028" y="810377"/>
                  <a:pt x="858722" y="971969"/>
                  <a:pt x="885371" y="758777"/>
                </a:cubicBezTo>
                <a:cubicBezTo>
                  <a:pt x="889614" y="724831"/>
                  <a:pt x="890885" y="690182"/>
                  <a:pt x="899886" y="657177"/>
                </a:cubicBezTo>
                <a:cubicBezTo>
                  <a:pt x="905579" y="636303"/>
                  <a:pt x="919238" y="618472"/>
                  <a:pt x="928914" y="599120"/>
                </a:cubicBezTo>
                <a:cubicBezTo>
                  <a:pt x="952312" y="107790"/>
                  <a:pt x="924542" y="239452"/>
                  <a:pt x="957943" y="381405"/>
                </a:cubicBezTo>
                <a:cubicBezTo>
                  <a:pt x="970577" y="435102"/>
                  <a:pt x="986972" y="487844"/>
                  <a:pt x="1001486" y="541063"/>
                </a:cubicBezTo>
                <a:cubicBezTo>
                  <a:pt x="1030870" y="834910"/>
                  <a:pt x="1037072" y="836465"/>
                  <a:pt x="1001486" y="1281291"/>
                </a:cubicBezTo>
                <a:cubicBezTo>
                  <a:pt x="997826" y="1327043"/>
                  <a:pt x="974990" y="1369305"/>
                  <a:pt x="957943" y="1411920"/>
                </a:cubicBezTo>
                <a:cubicBezTo>
                  <a:pt x="948267" y="1436110"/>
                  <a:pt x="942723" y="1462397"/>
                  <a:pt x="928914" y="1484491"/>
                </a:cubicBezTo>
                <a:cubicBezTo>
                  <a:pt x="918035" y="1501897"/>
                  <a:pt x="899885" y="1513520"/>
                  <a:pt x="885371" y="1528034"/>
                </a:cubicBezTo>
                <a:cubicBezTo>
                  <a:pt x="875695" y="1552224"/>
                  <a:pt x="870795" y="1578927"/>
                  <a:pt x="856343" y="1600605"/>
                </a:cubicBezTo>
                <a:cubicBezTo>
                  <a:pt x="828185" y="1642843"/>
                  <a:pt x="794140" y="1661427"/>
                  <a:pt x="754743" y="1687691"/>
                </a:cubicBezTo>
                <a:cubicBezTo>
                  <a:pt x="745067" y="1702205"/>
                  <a:pt x="738049" y="1718899"/>
                  <a:pt x="725714" y="1731234"/>
                </a:cubicBezTo>
                <a:cubicBezTo>
                  <a:pt x="703809" y="1753139"/>
                  <a:pt x="677926" y="1770704"/>
                  <a:pt x="653143" y="1789291"/>
                </a:cubicBezTo>
                <a:cubicBezTo>
                  <a:pt x="471307" y="1925668"/>
                  <a:pt x="374898" y="1818320"/>
                  <a:pt x="29029" y="1818320"/>
                </a:cubicBezTo>
              </a:path>
            </a:pathLst>
          </a:custGeom>
          <a:solidFill>
            <a:srgbClr val="52C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8580" y="538410"/>
            <a:ext cx="10515600" cy="1325563"/>
          </a:xfrm>
        </p:spPr>
        <p:txBody>
          <a:bodyPr/>
          <a:lstStyle/>
          <a:p>
            <a:r>
              <a:rPr lang="zh-TW" altLang="en-US" dirty="0"/>
              <a:t>秘笈分享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21465" y="3187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多一點樣本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持之以恆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永不放</a:t>
            </a:r>
            <a:r>
              <a:rPr lang="zh-TW" altLang="en-US" dirty="0"/>
              <a:t>棄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1306629" y="3643086"/>
            <a:ext cx="863457" cy="1262743"/>
          </a:xfrm>
          <a:custGeom>
            <a:avLst/>
            <a:gdLst>
              <a:gd name="connsiteX0" fmla="*/ 246742 w 863457"/>
              <a:gd name="connsiteY0" fmla="*/ 740228 h 1262743"/>
              <a:gd name="connsiteX1" fmla="*/ 174171 w 863457"/>
              <a:gd name="connsiteY1" fmla="*/ 812800 h 1262743"/>
              <a:gd name="connsiteX2" fmla="*/ 159657 w 863457"/>
              <a:gd name="connsiteY2" fmla="*/ 899885 h 1262743"/>
              <a:gd name="connsiteX3" fmla="*/ 203200 w 863457"/>
              <a:gd name="connsiteY3" fmla="*/ 1103085 h 1262743"/>
              <a:gd name="connsiteX4" fmla="*/ 246742 w 863457"/>
              <a:gd name="connsiteY4" fmla="*/ 1190171 h 1262743"/>
              <a:gd name="connsiteX5" fmla="*/ 333828 w 863457"/>
              <a:gd name="connsiteY5" fmla="*/ 1262743 h 1262743"/>
              <a:gd name="connsiteX6" fmla="*/ 638628 w 863457"/>
              <a:gd name="connsiteY6" fmla="*/ 1233714 h 1262743"/>
              <a:gd name="connsiteX7" fmla="*/ 725714 w 863457"/>
              <a:gd name="connsiteY7" fmla="*/ 1204685 h 1262743"/>
              <a:gd name="connsiteX8" fmla="*/ 769257 w 863457"/>
              <a:gd name="connsiteY8" fmla="*/ 1190171 h 1262743"/>
              <a:gd name="connsiteX9" fmla="*/ 783771 w 863457"/>
              <a:gd name="connsiteY9" fmla="*/ 1146628 h 1262743"/>
              <a:gd name="connsiteX10" fmla="*/ 812800 w 863457"/>
              <a:gd name="connsiteY10" fmla="*/ 1074057 h 1262743"/>
              <a:gd name="connsiteX11" fmla="*/ 827314 w 863457"/>
              <a:gd name="connsiteY11" fmla="*/ 1016000 h 1262743"/>
              <a:gd name="connsiteX12" fmla="*/ 812800 w 863457"/>
              <a:gd name="connsiteY12" fmla="*/ 928914 h 1262743"/>
              <a:gd name="connsiteX13" fmla="*/ 667657 w 863457"/>
              <a:gd name="connsiteY13" fmla="*/ 783771 h 1262743"/>
              <a:gd name="connsiteX14" fmla="*/ 638628 w 863457"/>
              <a:gd name="connsiteY14" fmla="*/ 740228 h 1262743"/>
              <a:gd name="connsiteX15" fmla="*/ 667657 w 863457"/>
              <a:gd name="connsiteY15" fmla="*/ 682171 h 1262743"/>
              <a:gd name="connsiteX16" fmla="*/ 740228 w 863457"/>
              <a:gd name="connsiteY16" fmla="*/ 595085 h 1262743"/>
              <a:gd name="connsiteX17" fmla="*/ 798285 w 863457"/>
              <a:gd name="connsiteY17" fmla="*/ 508000 h 1262743"/>
              <a:gd name="connsiteX18" fmla="*/ 812800 w 863457"/>
              <a:gd name="connsiteY18" fmla="*/ 449943 h 1262743"/>
              <a:gd name="connsiteX19" fmla="*/ 841828 w 863457"/>
              <a:gd name="connsiteY19" fmla="*/ 406400 h 1262743"/>
              <a:gd name="connsiteX20" fmla="*/ 856342 w 863457"/>
              <a:gd name="connsiteY20" fmla="*/ 362857 h 1262743"/>
              <a:gd name="connsiteX21" fmla="*/ 798285 w 863457"/>
              <a:gd name="connsiteY21" fmla="*/ 14514 h 1262743"/>
              <a:gd name="connsiteX22" fmla="*/ 740228 w 863457"/>
              <a:gd name="connsiteY22" fmla="*/ 0 h 1262743"/>
              <a:gd name="connsiteX23" fmla="*/ 580571 w 863457"/>
              <a:gd name="connsiteY23" fmla="*/ 43543 h 1262743"/>
              <a:gd name="connsiteX24" fmla="*/ 551542 w 863457"/>
              <a:gd name="connsiteY24" fmla="*/ 87085 h 1262743"/>
              <a:gd name="connsiteX25" fmla="*/ 508000 w 863457"/>
              <a:gd name="connsiteY25" fmla="*/ 261257 h 1262743"/>
              <a:gd name="connsiteX26" fmla="*/ 493485 w 863457"/>
              <a:gd name="connsiteY26" fmla="*/ 406400 h 1262743"/>
              <a:gd name="connsiteX27" fmla="*/ 464457 w 863457"/>
              <a:gd name="connsiteY27" fmla="*/ 566057 h 1262743"/>
              <a:gd name="connsiteX28" fmla="*/ 435428 w 863457"/>
              <a:gd name="connsiteY28" fmla="*/ 522514 h 1262743"/>
              <a:gd name="connsiteX29" fmla="*/ 391885 w 863457"/>
              <a:gd name="connsiteY29" fmla="*/ 478971 h 1262743"/>
              <a:gd name="connsiteX30" fmla="*/ 333828 w 863457"/>
              <a:gd name="connsiteY30" fmla="*/ 362857 h 1262743"/>
              <a:gd name="connsiteX31" fmla="*/ 275771 w 863457"/>
              <a:gd name="connsiteY31" fmla="*/ 333828 h 1262743"/>
              <a:gd name="connsiteX32" fmla="*/ 188685 w 863457"/>
              <a:gd name="connsiteY32" fmla="*/ 275771 h 1262743"/>
              <a:gd name="connsiteX33" fmla="*/ 145142 w 863457"/>
              <a:gd name="connsiteY33" fmla="*/ 246743 h 1262743"/>
              <a:gd name="connsiteX34" fmla="*/ 87085 w 863457"/>
              <a:gd name="connsiteY34" fmla="*/ 217714 h 1262743"/>
              <a:gd name="connsiteX35" fmla="*/ 14514 w 863457"/>
              <a:gd name="connsiteY35" fmla="*/ 304800 h 1262743"/>
              <a:gd name="connsiteX36" fmla="*/ 0 w 863457"/>
              <a:gd name="connsiteY36" fmla="*/ 348343 h 1262743"/>
              <a:gd name="connsiteX37" fmla="*/ 14514 w 863457"/>
              <a:gd name="connsiteY37" fmla="*/ 464457 h 1262743"/>
              <a:gd name="connsiteX38" fmla="*/ 58057 w 863457"/>
              <a:gd name="connsiteY38" fmla="*/ 522514 h 1262743"/>
              <a:gd name="connsiteX39" fmla="*/ 159657 w 863457"/>
              <a:gd name="connsiteY39" fmla="*/ 638628 h 1262743"/>
              <a:gd name="connsiteX40" fmla="*/ 232228 w 863457"/>
              <a:gd name="connsiteY40" fmla="*/ 769257 h 1262743"/>
              <a:gd name="connsiteX41" fmla="*/ 261257 w 863457"/>
              <a:gd name="connsiteY41" fmla="*/ 827314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63457" h="1262743">
                <a:moveTo>
                  <a:pt x="246742" y="740228"/>
                </a:moveTo>
                <a:cubicBezTo>
                  <a:pt x="222552" y="764419"/>
                  <a:pt x="190553" y="782767"/>
                  <a:pt x="174171" y="812800"/>
                </a:cubicBezTo>
                <a:cubicBezTo>
                  <a:pt x="160079" y="838635"/>
                  <a:pt x="159657" y="870456"/>
                  <a:pt x="159657" y="899885"/>
                </a:cubicBezTo>
                <a:cubicBezTo>
                  <a:pt x="159657" y="1022731"/>
                  <a:pt x="168242" y="1009864"/>
                  <a:pt x="203200" y="1103085"/>
                </a:cubicBezTo>
                <a:cubicBezTo>
                  <a:pt x="221053" y="1150693"/>
                  <a:pt x="211710" y="1148132"/>
                  <a:pt x="246742" y="1190171"/>
                </a:cubicBezTo>
                <a:cubicBezTo>
                  <a:pt x="281665" y="1232079"/>
                  <a:pt x="291015" y="1234200"/>
                  <a:pt x="333828" y="1262743"/>
                </a:cubicBezTo>
                <a:cubicBezTo>
                  <a:pt x="402468" y="1258167"/>
                  <a:pt x="551999" y="1255371"/>
                  <a:pt x="638628" y="1233714"/>
                </a:cubicBezTo>
                <a:cubicBezTo>
                  <a:pt x="668313" y="1226293"/>
                  <a:pt x="696685" y="1214361"/>
                  <a:pt x="725714" y="1204685"/>
                </a:cubicBezTo>
                <a:lnTo>
                  <a:pt x="769257" y="1190171"/>
                </a:lnTo>
                <a:cubicBezTo>
                  <a:pt x="774095" y="1175657"/>
                  <a:pt x="778399" y="1160953"/>
                  <a:pt x="783771" y="1146628"/>
                </a:cubicBezTo>
                <a:cubicBezTo>
                  <a:pt x="792919" y="1122233"/>
                  <a:pt x="804561" y="1098774"/>
                  <a:pt x="812800" y="1074057"/>
                </a:cubicBezTo>
                <a:cubicBezTo>
                  <a:pt x="819108" y="1055133"/>
                  <a:pt x="822476" y="1035352"/>
                  <a:pt x="827314" y="1016000"/>
                </a:cubicBezTo>
                <a:cubicBezTo>
                  <a:pt x="822476" y="986971"/>
                  <a:pt x="825961" y="955236"/>
                  <a:pt x="812800" y="928914"/>
                </a:cubicBezTo>
                <a:cubicBezTo>
                  <a:pt x="757207" y="817729"/>
                  <a:pt x="749097" y="824492"/>
                  <a:pt x="667657" y="783771"/>
                </a:cubicBezTo>
                <a:cubicBezTo>
                  <a:pt x="657981" y="769257"/>
                  <a:pt x="638628" y="757672"/>
                  <a:pt x="638628" y="740228"/>
                </a:cubicBezTo>
                <a:cubicBezTo>
                  <a:pt x="638628" y="718591"/>
                  <a:pt x="659134" y="702058"/>
                  <a:pt x="667657" y="682171"/>
                </a:cubicBezTo>
                <a:cubicBezTo>
                  <a:pt x="699154" y="608679"/>
                  <a:pt x="655174" y="658875"/>
                  <a:pt x="740228" y="595085"/>
                </a:cubicBezTo>
                <a:cubicBezTo>
                  <a:pt x="781896" y="428411"/>
                  <a:pt x="718099" y="628277"/>
                  <a:pt x="798285" y="508000"/>
                </a:cubicBezTo>
                <a:cubicBezTo>
                  <a:pt x="809350" y="491402"/>
                  <a:pt x="804942" y="468278"/>
                  <a:pt x="812800" y="449943"/>
                </a:cubicBezTo>
                <a:cubicBezTo>
                  <a:pt x="819672" y="433910"/>
                  <a:pt x="834027" y="422002"/>
                  <a:pt x="841828" y="406400"/>
                </a:cubicBezTo>
                <a:cubicBezTo>
                  <a:pt x="848670" y="392716"/>
                  <a:pt x="851504" y="377371"/>
                  <a:pt x="856342" y="362857"/>
                </a:cubicBezTo>
                <a:cubicBezTo>
                  <a:pt x="853690" y="309822"/>
                  <a:pt x="896694" y="84806"/>
                  <a:pt x="798285" y="14514"/>
                </a:cubicBezTo>
                <a:cubicBezTo>
                  <a:pt x="782053" y="2920"/>
                  <a:pt x="759580" y="4838"/>
                  <a:pt x="740228" y="0"/>
                </a:cubicBezTo>
                <a:cubicBezTo>
                  <a:pt x="671538" y="8586"/>
                  <a:pt x="627619" y="-3504"/>
                  <a:pt x="580571" y="43543"/>
                </a:cubicBezTo>
                <a:cubicBezTo>
                  <a:pt x="568236" y="55878"/>
                  <a:pt x="561218" y="72571"/>
                  <a:pt x="551542" y="87085"/>
                </a:cubicBezTo>
                <a:cubicBezTo>
                  <a:pt x="537028" y="145142"/>
                  <a:pt x="513955" y="201710"/>
                  <a:pt x="508000" y="261257"/>
                </a:cubicBezTo>
                <a:cubicBezTo>
                  <a:pt x="503162" y="309638"/>
                  <a:pt x="499516" y="358153"/>
                  <a:pt x="493485" y="406400"/>
                </a:cubicBezTo>
                <a:cubicBezTo>
                  <a:pt x="487295" y="455919"/>
                  <a:pt x="474365" y="516517"/>
                  <a:pt x="464457" y="566057"/>
                </a:cubicBezTo>
                <a:cubicBezTo>
                  <a:pt x="454781" y="551543"/>
                  <a:pt x="446595" y="535915"/>
                  <a:pt x="435428" y="522514"/>
                </a:cubicBezTo>
                <a:cubicBezTo>
                  <a:pt x="422287" y="506745"/>
                  <a:pt x="402764" y="496377"/>
                  <a:pt x="391885" y="478971"/>
                </a:cubicBezTo>
                <a:cubicBezTo>
                  <a:pt x="371165" y="445818"/>
                  <a:pt x="367409" y="390841"/>
                  <a:pt x="333828" y="362857"/>
                </a:cubicBezTo>
                <a:cubicBezTo>
                  <a:pt x="317206" y="349006"/>
                  <a:pt x="294324" y="344960"/>
                  <a:pt x="275771" y="333828"/>
                </a:cubicBezTo>
                <a:cubicBezTo>
                  <a:pt x="245855" y="315878"/>
                  <a:pt x="217714" y="295123"/>
                  <a:pt x="188685" y="275771"/>
                </a:cubicBezTo>
                <a:cubicBezTo>
                  <a:pt x="174171" y="266095"/>
                  <a:pt x="160744" y="254544"/>
                  <a:pt x="145142" y="246743"/>
                </a:cubicBezTo>
                <a:lnTo>
                  <a:pt x="87085" y="217714"/>
                </a:lnTo>
                <a:cubicBezTo>
                  <a:pt x="54984" y="249815"/>
                  <a:pt x="34721" y="264384"/>
                  <a:pt x="14514" y="304800"/>
                </a:cubicBezTo>
                <a:cubicBezTo>
                  <a:pt x="7672" y="318484"/>
                  <a:pt x="4838" y="333829"/>
                  <a:pt x="0" y="348343"/>
                </a:cubicBezTo>
                <a:cubicBezTo>
                  <a:pt x="4838" y="387048"/>
                  <a:pt x="2179" y="427453"/>
                  <a:pt x="14514" y="464457"/>
                </a:cubicBezTo>
                <a:cubicBezTo>
                  <a:pt x="22164" y="487406"/>
                  <a:pt x="44185" y="502696"/>
                  <a:pt x="58057" y="522514"/>
                </a:cubicBezTo>
                <a:cubicBezTo>
                  <a:pt x="132141" y="628348"/>
                  <a:pt x="83910" y="588131"/>
                  <a:pt x="159657" y="638628"/>
                </a:cubicBezTo>
                <a:cubicBezTo>
                  <a:pt x="272811" y="808359"/>
                  <a:pt x="186242" y="661956"/>
                  <a:pt x="232228" y="769257"/>
                </a:cubicBezTo>
                <a:cubicBezTo>
                  <a:pt x="240751" y="789144"/>
                  <a:pt x="261257" y="827314"/>
                  <a:pt x="261257" y="827314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HW3</vt:lpstr>
      <vt:lpstr>功能</vt:lpstr>
      <vt:lpstr>分析-input</vt:lpstr>
      <vt:lpstr>分析-output</vt:lpstr>
      <vt:lpstr>分析-方法           KNN</vt:lpstr>
      <vt:lpstr>可視化 球位置</vt:lpstr>
      <vt:lpstr>可視化 平台位置</vt:lpstr>
      <vt:lpstr>秘笈分享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Student</dc:creator>
  <cp:lastModifiedBy>Student</cp:lastModifiedBy>
  <cp:revision>8</cp:revision>
  <dcterms:created xsi:type="dcterms:W3CDTF">2019-10-16T08:37:39Z</dcterms:created>
  <dcterms:modified xsi:type="dcterms:W3CDTF">2019-10-16T09:35:34Z</dcterms:modified>
</cp:coreProperties>
</file>