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98" r:id="rId2"/>
    <p:sldId id="25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9" r:id="rId11"/>
    <p:sldId id="306" r:id="rId12"/>
    <p:sldId id="308" r:id="rId13"/>
    <p:sldId id="310" r:id="rId14"/>
  </p:sldIdLst>
  <p:sldSz cx="9144000" cy="5143500" type="screen16x9"/>
  <p:notesSz cx="6858000" cy="9144000"/>
  <p:embeddedFontLst>
    <p:embeddedFont>
      <p:font typeface="Antonio" panose="020B0604020202020204" charset="0"/>
      <p:regular r:id="rId16"/>
      <p:bold r:id="rId17"/>
    </p:embeddedFont>
    <p:embeddedFont>
      <p:font typeface="Space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954BC-F42E-4E1B-96AA-F98C8273A7CF}">
  <a:tblStyle styleId="{D27954BC-F42E-4E1B-96AA-F98C8273A7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7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39a8fcca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39a8fcca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flipH="1">
            <a:off x="8314875" y="4419600"/>
            <a:ext cx="890100" cy="723900"/>
          </a:xfrm>
          <a:prstGeom prst="bentConnector3">
            <a:avLst>
              <a:gd name="adj1" fmla="val 100163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7339650" y="4561995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2237725" y="42235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965953" y="4368682"/>
            <a:ext cx="443148" cy="443148"/>
            <a:chOff x="2787725" y="238125"/>
            <a:chExt cx="513200" cy="513200"/>
          </a:xfrm>
        </p:grpSpPr>
        <p:sp>
          <p:nvSpPr>
            <p:cNvPr id="58" name="Google Shape;58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63" name="Google Shape;63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8" name="Google Shape;68;p5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9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100" y="4517400"/>
            <a:ext cx="1505700" cy="626100"/>
          </a:xfrm>
          <a:prstGeom prst="bentConnector3">
            <a:avLst>
              <a:gd name="adj1" fmla="val 52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1" name="Google Shape;281;p22"/>
          <p:cNvSpPr/>
          <p:nvPr/>
        </p:nvSpPr>
        <p:spPr>
          <a:xfrm>
            <a:off x="7544088" y="387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56778" y="1069432"/>
            <a:ext cx="443148" cy="443148"/>
            <a:chOff x="2787725" y="238125"/>
            <a:chExt cx="513200" cy="513200"/>
          </a:xfrm>
        </p:grpSpPr>
        <p:sp>
          <p:nvSpPr>
            <p:cNvPr id="283" name="Google Shape;283;p2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290" name="Google Shape;290;p23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3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294" name="Google Shape;294;p2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7647925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6"/>
          <p:cNvCxnSpPr/>
          <p:nvPr/>
        </p:nvCxnSpPr>
        <p:spPr>
          <a:xfrm>
            <a:off x="0" y="4608500"/>
            <a:ext cx="793500" cy="537600"/>
          </a:xfrm>
          <a:prstGeom prst="bentConnector3">
            <a:avLst>
              <a:gd name="adj1" fmla="val 9987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90" name="Google Shape;90;p8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8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93" name="Google Shape;93;p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100" name="Google Shape;100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8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7" name="Google Shape;107;p8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09" name="Google Shape;109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368400" y="10379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368350" y="1879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118" name="Google Shape;118;p9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9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9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124" name="Google Shape;124;p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133" name="Google Shape;133;p10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0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0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137" name="Google Shape;137;p1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46" name="Google Shape;146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1326050" y="647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11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153" name="Google Shape;153;p11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1"/>
          <p:cNvSpPr/>
          <p:nvPr/>
        </p:nvSpPr>
        <p:spPr>
          <a:xfrm>
            <a:off x="1900900" y="41524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7052953" y="968257"/>
            <a:ext cx="443148" cy="443148"/>
            <a:chOff x="2787725" y="238125"/>
            <a:chExt cx="513200" cy="513200"/>
          </a:xfrm>
        </p:grpSpPr>
        <p:sp>
          <p:nvSpPr>
            <p:cNvPr id="164" name="Google Shape;164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36125" y="1640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493528" y="4533007"/>
            <a:ext cx="443148" cy="443148"/>
            <a:chOff x="2787725" y="238125"/>
            <a:chExt cx="513200" cy="513200"/>
          </a:xfrm>
        </p:grpSpPr>
        <p:sp>
          <p:nvSpPr>
            <p:cNvPr id="219" name="Google Shape;219;p1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7"/>
          <p:cNvSpPr/>
          <p:nvPr/>
        </p:nvSpPr>
        <p:spPr>
          <a:xfrm>
            <a:off x="-93225" y="142675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2606638" y="535000"/>
            <a:ext cx="4221600" cy="10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8557200" y="3283854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8956075" y="4036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493528" y="290907"/>
            <a:ext cx="443148" cy="443148"/>
            <a:chOff x="2787725" y="238125"/>
            <a:chExt cx="513200" cy="513200"/>
          </a:xfrm>
        </p:grpSpPr>
        <p:sp>
          <p:nvSpPr>
            <p:cNvPr id="230" name="Google Shape;230;p1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8"/>
          <p:cNvSpPr/>
          <p:nvPr/>
        </p:nvSpPr>
        <p:spPr>
          <a:xfrm>
            <a:off x="6381075" y="49397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3" r:id="rId8"/>
    <p:sldLayoutId id="2147483664" r:id="rId9"/>
    <p:sldLayoutId id="2147483665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8D40-A33A-6997-12B7-63E84FA3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00" y="378157"/>
            <a:ext cx="3471053" cy="1230165"/>
          </a:xfrm>
        </p:spPr>
        <p:txBody>
          <a:bodyPr/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</a:t>
            </a:r>
            <a:b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Pohon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3200" dirty="0"/>
          </a:p>
        </p:txBody>
      </p:sp>
      <p:sp>
        <p:nvSpPr>
          <p:cNvPr id="3" name="Google Shape;309;p27">
            <a:extLst>
              <a:ext uri="{FF2B5EF4-FFF2-40B4-BE49-F238E27FC236}">
                <a16:creationId xmlns:a16="http://schemas.microsoft.com/office/drawing/2014/main" id="{09C250D2-F4D8-8460-F065-85E42587C66B}"/>
              </a:ext>
            </a:extLst>
          </p:cNvPr>
          <p:cNvSpPr txBox="1">
            <a:spLocks/>
          </p:cNvSpPr>
          <p:nvPr/>
        </p:nvSpPr>
        <p:spPr>
          <a:xfrm>
            <a:off x="2188218" y="2866106"/>
            <a:ext cx="5725094" cy="136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Yudi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Widiandana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(2115101069)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Made Adi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Wahyudinata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(2115101079)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Made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Pradito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(2115101073)</a:t>
            </a:r>
          </a:p>
        </p:txBody>
      </p:sp>
      <p:grpSp>
        <p:nvGrpSpPr>
          <p:cNvPr id="4" name="Google Shape;317;p27">
            <a:extLst>
              <a:ext uri="{FF2B5EF4-FFF2-40B4-BE49-F238E27FC236}">
                <a16:creationId xmlns:a16="http://schemas.microsoft.com/office/drawing/2014/main" id="{6C72C5D9-7372-4751-179B-AEF7C31F7756}"/>
              </a:ext>
            </a:extLst>
          </p:cNvPr>
          <p:cNvGrpSpPr/>
          <p:nvPr/>
        </p:nvGrpSpPr>
        <p:grpSpPr>
          <a:xfrm>
            <a:off x="803893" y="1939239"/>
            <a:ext cx="443148" cy="443148"/>
            <a:chOff x="2787725" y="238125"/>
            <a:chExt cx="513200" cy="513200"/>
          </a:xfrm>
        </p:grpSpPr>
        <p:sp>
          <p:nvSpPr>
            <p:cNvPr id="5" name="Google Shape;318;p27">
              <a:extLst>
                <a:ext uri="{FF2B5EF4-FFF2-40B4-BE49-F238E27FC236}">
                  <a16:creationId xmlns:a16="http://schemas.microsoft.com/office/drawing/2014/main" id="{3B3241EF-8BA0-5C5D-5A05-3596A028791E}"/>
                </a:ext>
              </a:extLst>
            </p:cNvPr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9;p27">
              <a:extLst>
                <a:ext uri="{FF2B5EF4-FFF2-40B4-BE49-F238E27FC236}">
                  <a16:creationId xmlns:a16="http://schemas.microsoft.com/office/drawing/2014/main" id="{DF31FD89-EC6C-DBDB-1BFF-29B55E93A46A}"/>
                </a:ext>
              </a:extLst>
            </p:cNvPr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0;p27">
              <a:extLst>
                <a:ext uri="{FF2B5EF4-FFF2-40B4-BE49-F238E27FC236}">
                  <a16:creationId xmlns:a16="http://schemas.microsoft.com/office/drawing/2014/main" id="{2ADDD3B7-70DF-4C87-A81A-96A11B48F277}"/>
                </a:ext>
              </a:extLst>
            </p:cNvPr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1;p27">
              <a:extLst>
                <a:ext uri="{FF2B5EF4-FFF2-40B4-BE49-F238E27FC236}">
                  <a16:creationId xmlns:a16="http://schemas.microsoft.com/office/drawing/2014/main" id="{CFAC5D5F-F2FC-A68E-7AD1-7B3790AEAD9A}"/>
                </a:ext>
              </a:extLst>
            </p:cNvPr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327;p27">
            <a:extLst>
              <a:ext uri="{FF2B5EF4-FFF2-40B4-BE49-F238E27FC236}">
                <a16:creationId xmlns:a16="http://schemas.microsoft.com/office/drawing/2014/main" id="{29D5C663-2C4C-5E33-87A1-8AEB77B00CF6}"/>
              </a:ext>
            </a:extLst>
          </p:cNvPr>
          <p:cNvSpPr/>
          <p:nvPr/>
        </p:nvSpPr>
        <p:spPr>
          <a:xfrm>
            <a:off x="5674436" y="46513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28;p27">
            <a:extLst>
              <a:ext uri="{FF2B5EF4-FFF2-40B4-BE49-F238E27FC236}">
                <a16:creationId xmlns:a16="http://schemas.microsoft.com/office/drawing/2014/main" id="{E23024D9-E723-0567-B8DA-4FAF425FEBEC}"/>
              </a:ext>
            </a:extLst>
          </p:cNvPr>
          <p:cNvCxnSpPr/>
          <p:nvPr/>
        </p:nvCxnSpPr>
        <p:spPr>
          <a:xfrm>
            <a:off x="1325514" y="4799474"/>
            <a:ext cx="89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65B8DC-4DB1-43B6-C6F2-C250EB440FDC}"/>
              </a:ext>
            </a:extLst>
          </p:cNvPr>
          <p:cNvSpPr txBox="1"/>
          <p:nvPr/>
        </p:nvSpPr>
        <p:spPr>
          <a:xfrm>
            <a:off x="3385600" y="1513652"/>
            <a:ext cx="504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Pohon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Minimum)</a:t>
            </a:r>
            <a:endParaRPr lang="en-ID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7DF71-11FF-36C5-C9A1-7FDBE794CE60}"/>
              </a:ext>
            </a:extLst>
          </p:cNvPr>
          <p:cNvSpPr txBox="1"/>
          <p:nvPr/>
        </p:nvSpPr>
        <p:spPr>
          <a:xfrm>
            <a:off x="3062079" y="4645585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jelasnya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animasi</a:t>
            </a:r>
            <a:r>
              <a:rPr lang="en-US" dirty="0">
                <a:solidFill>
                  <a:schemeClr val="tx1"/>
                </a:solidFill>
              </a:rPr>
              <a:t> pada slide</a:t>
            </a:r>
          </a:p>
        </p:txBody>
      </p:sp>
    </p:spTree>
    <p:extLst>
      <p:ext uri="{BB962C8B-B14F-4D97-AF65-F5344CB8AC3E}">
        <p14:creationId xmlns:p14="http://schemas.microsoft.com/office/powerpoint/2010/main" val="238381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AB53CE-CAC4-6756-7A88-11E22866B008}"/>
              </a:ext>
            </a:extLst>
          </p:cNvPr>
          <p:cNvGrpSpPr/>
          <p:nvPr/>
        </p:nvGrpSpPr>
        <p:grpSpPr>
          <a:xfrm>
            <a:off x="2445724" y="616187"/>
            <a:ext cx="4252552" cy="1741093"/>
            <a:chOff x="2350814" y="1457470"/>
            <a:chExt cx="6515369" cy="2667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160CE1-091B-6E35-3848-23D061A1CF76}"/>
                </a:ext>
              </a:extLst>
            </p:cNvPr>
            <p:cNvSpPr/>
            <p:nvPr/>
          </p:nvSpPr>
          <p:spPr>
            <a:xfrm>
              <a:off x="2350814" y="2516248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D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4FA29D-9055-E6B9-111D-93FCC4562C59}"/>
                </a:ext>
              </a:extLst>
            </p:cNvPr>
            <p:cNvSpPr/>
            <p:nvPr/>
          </p:nvSpPr>
          <p:spPr>
            <a:xfrm>
              <a:off x="3921628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D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D489DF-79F7-C60F-2E5C-576242B816DF}"/>
                </a:ext>
              </a:extLst>
            </p:cNvPr>
            <p:cNvSpPr/>
            <p:nvPr/>
          </p:nvSpPr>
          <p:spPr>
            <a:xfrm>
              <a:off x="3897731" y="3579102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ID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5DBE0E-4AF0-6C43-11FF-5F5F243D7400}"/>
                </a:ext>
              </a:extLst>
            </p:cNvPr>
            <p:cNvSpPr/>
            <p:nvPr/>
          </p:nvSpPr>
          <p:spPr>
            <a:xfrm>
              <a:off x="6303641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DB2315-287F-F712-EE44-82C9D34D1446}"/>
                </a:ext>
              </a:extLst>
            </p:cNvPr>
            <p:cNvSpPr/>
            <p:nvPr/>
          </p:nvSpPr>
          <p:spPr>
            <a:xfrm>
              <a:off x="6303641" y="3575027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ID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E87B84-CC26-DE34-DA4F-326E1C0A3F7C}"/>
                </a:ext>
              </a:extLst>
            </p:cNvPr>
            <p:cNvCxnSpPr>
              <a:stCxn id="5" idx="3"/>
              <a:endCxn id="4" idx="7"/>
            </p:cNvCxnSpPr>
            <p:nvPr/>
          </p:nvCxnSpPr>
          <p:spPr>
            <a:xfrm flipH="1">
              <a:off x="2816777" y="1923433"/>
              <a:ext cx="1184798" cy="6727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625D38-4734-0733-B080-E6C118FA519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816777" y="2982211"/>
              <a:ext cx="1160901" cy="676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AB2BDE-AC58-7495-5807-3574A5720A7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4170686" y="2003380"/>
              <a:ext cx="23897" cy="157572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7785EA-C5EC-EF1C-523E-EEE734FBF21D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467538" y="1730425"/>
              <a:ext cx="18361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7C3318-D444-5273-D901-D9C1847C74D9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6576596" y="2003380"/>
              <a:ext cx="0" cy="157164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C34D57-10E9-F370-B366-4D03B01616B0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4443641" y="3847982"/>
              <a:ext cx="1860000" cy="40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0928BA-1F61-953E-2039-2051E2F13673}"/>
                </a:ext>
              </a:extLst>
            </p:cNvPr>
            <p:cNvCxnSpPr>
              <a:stCxn id="7" idx="3"/>
              <a:endCxn id="6" idx="7"/>
            </p:cNvCxnSpPr>
            <p:nvPr/>
          </p:nvCxnSpPr>
          <p:spPr>
            <a:xfrm flipH="1">
              <a:off x="4363694" y="1923433"/>
              <a:ext cx="2019894" cy="1735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D83A6-8F4C-52C6-BF5A-2F4E4F0C955B}"/>
                </a:ext>
              </a:extLst>
            </p:cNvPr>
            <p:cNvSpPr txBox="1"/>
            <p:nvPr/>
          </p:nvSpPr>
          <p:spPr>
            <a:xfrm>
              <a:off x="2893958" y="2018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91F99B-44F2-1B98-4E50-9D59B6134871}"/>
                </a:ext>
              </a:extLst>
            </p:cNvPr>
            <p:cNvSpPr txBox="1"/>
            <p:nvPr/>
          </p:nvSpPr>
          <p:spPr>
            <a:xfrm>
              <a:off x="5309485" y="1730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8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C4A04D-2414-B5AC-AA47-C0BA3BC80062}"/>
                </a:ext>
              </a:extLst>
            </p:cNvPr>
            <p:cNvSpPr txBox="1"/>
            <p:nvPr/>
          </p:nvSpPr>
          <p:spPr>
            <a:xfrm>
              <a:off x="3792223" y="26045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0A1968-0413-FDA9-64B5-51535680B3DE}"/>
                </a:ext>
              </a:extLst>
            </p:cNvPr>
            <p:cNvSpPr txBox="1"/>
            <p:nvPr/>
          </p:nvSpPr>
          <p:spPr>
            <a:xfrm>
              <a:off x="5422531" y="3473302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A2D83-0C08-358C-750B-71C8901CB328}"/>
                </a:ext>
              </a:extLst>
            </p:cNvPr>
            <p:cNvSpPr txBox="1"/>
            <p:nvPr/>
          </p:nvSpPr>
          <p:spPr>
            <a:xfrm>
              <a:off x="5067073" y="2362359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230025-5ED9-4E60-CE4D-76D8D75E62AE}"/>
                </a:ext>
              </a:extLst>
            </p:cNvPr>
            <p:cNvSpPr txBox="1"/>
            <p:nvPr/>
          </p:nvSpPr>
          <p:spPr>
            <a:xfrm>
              <a:off x="6566965" y="2643044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53CB48-2BB5-1C4B-E981-9882F31D4BAE}"/>
                </a:ext>
              </a:extLst>
            </p:cNvPr>
            <p:cNvSpPr txBox="1"/>
            <p:nvPr/>
          </p:nvSpPr>
          <p:spPr>
            <a:xfrm>
              <a:off x="3020468" y="3320478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8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1EDA244-7A4E-CDBA-1862-792E7EB4F3C3}"/>
                </a:ext>
              </a:extLst>
            </p:cNvPr>
            <p:cNvSpPr/>
            <p:nvPr/>
          </p:nvSpPr>
          <p:spPr>
            <a:xfrm>
              <a:off x="8320273" y="2506985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FF41CC-3029-6D5F-4EE8-449A6998DB17}"/>
                </a:ext>
              </a:extLst>
            </p:cNvPr>
            <p:cNvCxnSpPr>
              <a:stCxn id="8" idx="6"/>
              <a:endCxn id="23" idx="3"/>
            </p:cNvCxnSpPr>
            <p:nvPr/>
          </p:nvCxnSpPr>
          <p:spPr>
            <a:xfrm flipV="1">
              <a:off x="6849551" y="2972948"/>
              <a:ext cx="1550669" cy="87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657F8A-86F3-46DA-B0F5-9081FC7E4DC0}"/>
                </a:ext>
              </a:extLst>
            </p:cNvPr>
            <p:cNvCxnSpPr>
              <a:stCxn id="7" idx="6"/>
              <a:endCxn id="23" idx="1"/>
            </p:cNvCxnSpPr>
            <p:nvPr/>
          </p:nvCxnSpPr>
          <p:spPr>
            <a:xfrm>
              <a:off x="6849551" y="1730425"/>
              <a:ext cx="1550669" cy="85650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8B571-E38D-6C5E-C17B-A4EA34C364C9}"/>
                </a:ext>
              </a:extLst>
            </p:cNvPr>
            <p:cNvSpPr txBox="1"/>
            <p:nvPr/>
          </p:nvSpPr>
          <p:spPr>
            <a:xfrm>
              <a:off x="7800985" y="3363493"/>
              <a:ext cx="599233" cy="471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10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898C8B-1DDE-D0C9-9730-BF2C3177D835}"/>
                </a:ext>
              </a:extLst>
            </p:cNvPr>
            <p:cNvSpPr txBox="1"/>
            <p:nvPr/>
          </p:nvSpPr>
          <p:spPr>
            <a:xfrm>
              <a:off x="7583448" y="1884313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9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624EA2-FD9B-FF5F-5108-90F121CB43EA}"/>
              </a:ext>
            </a:extLst>
          </p:cNvPr>
          <p:cNvGrpSpPr/>
          <p:nvPr/>
        </p:nvGrpSpPr>
        <p:grpSpPr>
          <a:xfrm>
            <a:off x="2445724" y="2854639"/>
            <a:ext cx="4252552" cy="1741093"/>
            <a:chOff x="2350814" y="1457470"/>
            <a:chExt cx="6515369" cy="26675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21B24-0B08-D293-382D-CFCABCA55B15}"/>
                </a:ext>
              </a:extLst>
            </p:cNvPr>
            <p:cNvSpPr/>
            <p:nvPr/>
          </p:nvSpPr>
          <p:spPr>
            <a:xfrm>
              <a:off x="2350814" y="2516248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D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CFBE3E-7CC4-29C5-8BF5-244B3495268B}"/>
                </a:ext>
              </a:extLst>
            </p:cNvPr>
            <p:cNvSpPr/>
            <p:nvPr/>
          </p:nvSpPr>
          <p:spPr>
            <a:xfrm>
              <a:off x="3921628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D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740997-7F2B-ABF5-184A-FFBE67E105AA}"/>
                </a:ext>
              </a:extLst>
            </p:cNvPr>
            <p:cNvSpPr/>
            <p:nvPr/>
          </p:nvSpPr>
          <p:spPr>
            <a:xfrm>
              <a:off x="3897731" y="3579102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ID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E40A5D-BA17-DE37-CBF3-EFE99C43A646}"/>
                </a:ext>
              </a:extLst>
            </p:cNvPr>
            <p:cNvSpPr/>
            <p:nvPr/>
          </p:nvSpPr>
          <p:spPr>
            <a:xfrm>
              <a:off x="6303641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597325-2107-E81C-377F-FF77F41CBCDB}"/>
                </a:ext>
              </a:extLst>
            </p:cNvPr>
            <p:cNvSpPr/>
            <p:nvPr/>
          </p:nvSpPr>
          <p:spPr>
            <a:xfrm>
              <a:off x="6303641" y="3575027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ID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C50379-8C47-8AE8-3EE2-FF76AF31DA41}"/>
                </a:ext>
              </a:extLst>
            </p:cNvPr>
            <p:cNvCxnSpPr>
              <a:cxnSpLocks/>
              <a:stCxn id="30" idx="3"/>
              <a:endCxn id="29" idx="7"/>
            </p:cNvCxnSpPr>
            <p:nvPr/>
          </p:nvCxnSpPr>
          <p:spPr>
            <a:xfrm flipH="1">
              <a:off x="2816777" y="1923433"/>
              <a:ext cx="1184798" cy="6727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D385E1-2EE1-E797-C59B-8632170A775E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4170686" y="2003380"/>
              <a:ext cx="23897" cy="157572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4811C4-DBA2-8529-8E34-F8A971BB35CB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>
            <a:xfrm>
              <a:off x="6576596" y="2003380"/>
              <a:ext cx="0" cy="157164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F51D15-FC9E-8A23-0DDA-6B11DA5D184C}"/>
                </a:ext>
              </a:extLst>
            </p:cNvPr>
            <p:cNvCxnSpPr>
              <a:cxnSpLocks/>
              <a:stCxn id="33" idx="2"/>
              <a:endCxn id="31" idx="6"/>
            </p:cNvCxnSpPr>
            <p:nvPr/>
          </p:nvCxnSpPr>
          <p:spPr>
            <a:xfrm flipH="1">
              <a:off x="4443641" y="3847982"/>
              <a:ext cx="1860000" cy="40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25D58F-1C7C-3931-88AF-953EFD39FCD4}"/>
                </a:ext>
              </a:extLst>
            </p:cNvPr>
            <p:cNvSpPr txBox="1"/>
            <p:nvPr/>
          </p:nvSpPr>
          <p:spPr>
            <a:xfrm>
              <a:off x="2893958" y="2018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0FD515-0FFF-D099-815A-4CD8F6C2C8A2}"/>
                </a:ext>
              </a:extLst>
            </p:cNvPr>
            <p:cNvSpPr txBox="1"/>
            <p:nvPr/>
          </p:nvSpPr>
          <p:spPr>
            <a:xfrm>
              <a:off x="3792223" y="26045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7CBB39-169C-F103-D1DC-98882415F05D}"/>
                </a:ext>
              </a:extLst>
            </p:cNvPr>
            <p:cNvSpPr txBox="1"/>
            <p:nvPr/>
          </p:nvSpPr>
          <p:spPr>
            <a:xfrm>
              <a:off x="5430558" y="3439454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BC680E-593E-32B5-BE58-57E1C8F69B6A}"/>
                </a:ext>
              </a:extLst>
            </p:cNvPr>
            <p:cNvSpPr txBox="1"/>
            <p:nvPr/>
          </p:nvSpPr>
          <p:spPr>
            <a:xfrm>
              <a:off x="6655524" y="2692826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7CD8C3-146C-80E4-2385-3F09F9C738C1}"/>
                </a:ext>
              </a:extLst>
            </p:cNvPr>
            <p:cNvSpPr/>
            <p:nvPr/>
          </p:nvSpPr>
          <p:spPr>
            <a:xfrm>
              <a:off x="8320273" y="2506985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DB1DAAE-D088-79DB-51F0-3A651B40684C}"/>
                </a:ext>
              </a:extLst>
            </p:cNvPr>
            <p:cNvCxnSpPr>
              <a:cxnSpLocks/>
              <a:stCxn id="32" idx="6"/>
              <a:endCxn id="48" idx="1"/>
            </p:cNvCxnSpPr>
            <p:nvPr/>
          </p:nvCxnSpPr>
          <p:spPr>
            <a:xfrm>
              <a:off x="6849551" y="1730425"/>
              <a:ext cx="1550669" cy="85650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554B37-A677-A282-2016-24E5F2C0A2AB}"/>
                </a:ext>
              </a:extLst>
            </p:cNvPr>
            <p:cNvSpPr txBox="1"/>
            <p:nvPr/>
          </p:nvSpPr>
          <p:spPr>
            <a:xfrm>
              <a:off x="7583448" y="1884313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9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72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6A0923F-DB79-6DA3-DD04-AA9B07BC5755}"/>
              </a:ext>
            </a:extLst>
          </p:cNvPr>
          <p:cNvSpPr/>
          <p:nvPr/>
        </p:nvSpPr>
        <p:spPr>
          <a:xfrm>
            <a:off x="802919" y="2492769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99ED99-51D8-2D05-E944-7816C25E0F6A}"/>
              </a:ext>
            </a:extLst>
          </p:cNvPr>
          <p:cNvSpPr/>
          <p:nvPr/>
        </p:nvSpPr>
        <p:spPr>
          <a:xfrm>
            <a:off x="1996473" y="1715432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DC74FC-467B-C4AA-B092-CE01CF9258B5}"/>
              </a:ext>
            </a:extLst>
          </p:cNvPr>
          <p:cNvSpPr/>
          <p:nvPr/>
        </p:nvSpPr>
        <p:spPr>
          <a:xfrm>
            <a:off x="1996473" y="3289364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2DE3B3-5A86-F84A-8CE5-051DB1790B1D}"/>
              </a:ext>
            </a:extLst>
          </p:cNvPr>
          <p:cNvSpPr/>
          <p:nvPr/>
        </p:nvSpPr>
        <p:spPr>
          <a:xfrm>
            <a:off x="3806401" y="1715432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F6FF3-F579-6D12-8877-B4902370E584}"/>
              </a:ext>
            </a:extLst>
          </p:cNvPr>
          <p:cNvSpPr/>
          <p:nvPr/>
        </p:nvSpPr>
        <p:spPr>
          <a:xfrm>
            <a:off x="3806401" y="3286565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7E730E-0418-C5ED-D470-06035EFAF75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156973" y="2061156"/>
            <a:ext cx="900246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5E1DF-5EBF-1A0B-962E-7E8AC09FF6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156973" y="2846722"/>
            <a:ext cx="900246" cy="50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C39BA4-7AE2-E2D6-C876-C0B3385BB5E3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203873" y="2120473"/>
            <a:ext cx="0" cy="116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B0DA85-8BBA-AECA-9638-849BB75AAA0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11273" y="1917952"/>
            <a:ext cx="1395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8CD8F7-8094-C9B8-68C1-DE28FC07F639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013801" y="2120473"/>
            <a:ext cx="0" cy="116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BE96C7-DA9E-F7E7-8E77-CADCB6DB1338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2411273" y="3489086"/>
            <a:ext cx="1395128" cy="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B870F6-AD44-FDCF-C87E-C8BF432A4DA7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2350527" y="2061156"/>
            <a:ext cx="1516621" cy="128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8CC350E-116B-4BF7-1D96-ED2D5DF50A20}"/>
              </a:ext>
            </a:extLst>
          </p:cNvPr>
          <p:cNvSpPr/>
          <p:nvPr/>
        </p:nvSpPr>
        <p:spPr>
          <a:xfrm>
            <a:off x="5110736" y="2500998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026D1-7E42-4035-7715-283AEB9F8A56}"/>
              </a:ext>
            </a:extLst>
          </p:cNvPr>
          <p:cNvSpPr/>
          <p:nvPr/>
        </p:nvSpPr>
        <p:spPr>
          <a:xfrm>
            <a:off x="6116352" y="1715432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01899A-8375-0337-E3F2-EE3FDF991711}"/>
              </a:ext>
            </a:extLst>
          </p:cNvPr>
          <p:cNvSpPr/>
          <p:nvPr/>
        </p:nvSpPr>
        <p:spPr>
          <a:xfrm>
            <a:off x="6116352" y="3289364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7E67FA-0234-355C-DB79-B272964E2525}"/>
              </a:ext>
            </a:extLst>
          </p:cNvPr>
          <p:cNvSpPr/>
          <p:nvPr/>
        </p:nvSpPr>
        <p:spPr>
          <a:xfrm>
            <a:off x="7926280" y="1715432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C1E468-C9F7-F847-C320-FDC4EB5133EE}"/>
              </a:ext>
            </a:extLst>
          </p:cNvPr>
          <p:cNvSpPr/>
          <p:nvPr/>
        </p:nvSpPr>
        <p:spPr>
          <a:xfrm>
            <a:off x="7926280" y="3286565"/>
            <a:ext cx="414799" cy="405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9A75-C30B-F709-2EC7-003E68E03CB6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5464789" y="2061156"/>
            <a:ext cx="712309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FA96E8-2B8D-096A-1B93-F6C5DF987B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6531151" y="1917952"/>
            <a:ext cx="1395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7AC958-3ECA-714F-9ED2-82D9BEBD4144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6531151" y="3489086"/>
            <a:ext cx="1395128" cy="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11744-4219-8F3F-2801-3AA2A0D4449B}"/>
              </a:ext>
            </a:extLst>
          </p:cNvPr>
          <p:cNvCxnSpPr>
            <a:stCxn id="18" idx="3"/>
            <a:endCxn id="17" idx="7"/>
          </p:cNvCxnSpPr>
          <p:nvPr/>
        </p:nvCxnSpPr>
        <p:spPr>
          <a:xfrm flipH="1">
            <a:off x="6470405" y="2061156"/>
            <a:ext cx="1516621" cy="128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43CD7-B912-AD5C-3CE3-4FD16F6198EC}"/>
              </a:ext>
            </a:extLst>
          </p:cNvPr>
          <p:cNvSpPr txBox="1"/>
          <p:nvPr/>
        </p:nvSpPr>
        <p:spPr>
          <a:xfrm>
            <a:off x="1215618" y="21317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547B2-358B-76B1-3940-E1276A640390}"/>
              </a:ext>
            </a:extLst>
          </p:cNvPr>
          <p:cNvSpPr txBox="1"/>
          <p:nvPr/>
        </p:nvSpPr>
        <p:spPr>
          <a:xfrm>
            <a:off x="3051010" y="19179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62385-5B79-D916-729C-A7E36EA1991F}"/>
              </a:ext>
            </a:extLst>
          </p:cNvPr>
          <p:cNvSpPr txBox="1"/>
          <p:nvPr/>
        </p:nvSpPr>
        <p:spPr>
          <a:xfrm>
            <a:off x="1898148" y="2566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57179-3ADD-D3FF-DE29-1B4A27193723}"/>
              </a:ext>
            </a:extLst>
          </p:cNvPr>
          <p:cNvSpPr txBox="1"/>
          <p:nvPr/>
        </p:nvSpPr>
        <p:spPr>
          <a:xfrm>
            <a:off x="2995638" y="31807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2906EC-1D4C-C532-F6ED-6B8C45593E1D}"/>
              </a:ext>
            </a:extLst>
          </p:cNvPr>
          <p:cNvSpPr txBox="1"/>
          <p:nvPr/>
        </p:nvSpPr>
        <p:spPr>
          <a:xfrm>
            <a:off x="2656412" y="2483916"/>
            <a:ext cx="50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92192D-C1B7-9225-F868-50ABC0BE30E2}"/>
              </a:ext>
            </a:extLst>
          </p:cNvPr>
          <p:cNvSpPr txBox="1"/>
          <p:nvPr/>
        </p:nvSpPr>
        <p:spPr>
          <a:xfrm>
            <a:off x="4073772" y="2632010"/>
            <a:ext cx="49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AE7455-6DFF-6FC2-0658-74745A89B7B8}"/>
              </a:ext>
            </a:extLst>
          </p:cNvPr>
          <p:cNvSpPr txBox="1"/>
          <p:nvPr/>
        </p:nvSpPr>
        <p:spPr>
          <a:xfrm>
            <a:off x="1311744" y="3097701"/>
            <a:ext cx="41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40</a:t>
            </a:r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34A417-6E81-6787-A5E9-BA795C3413DB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156973" y="2061156"/>
            <a:ext cx="900246" cy="499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21522D-7B4F-9C0E-E9EF-1A55121350C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11273" y="1917952"/>
            <a:ext cx="1395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AADDA-3524-DE7D-A784-DE4005D2139C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350527" y="2061156"/>
            <a:ext cx="1516621" cy="128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337CB-C983-9060-E890-91DEF46335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411273" y="3489086"/>
            <a:ext cx="1395128" cy="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D3A8DB-662F-76D9-BF4D-6396522D666C}"/>
              </a:ext>
            </a:extLst>
          </p:cNvPr>
          <p:cNvSpPr txBox="1"/>
          <p:nvPr/>
        </p:nvSpPr>
        <p:spPr>
          <a:xfrm>
            <a:off x="3797792" y="4195233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TOTAL EDGE WEIGHT : 35 + 10 + 20 + 15 = 80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E1196D-6906-C07F-441A-34F14996B764}"/>
              </a:ext>
            </a:extLst>
          </p:cNvPr>
          <p:cNvSpPr txBox="1"/>
          <p:nvPr/>
        </p:nvSpPr>
        <p:spPr>
          <a:xfrm>
            <a:off x="5525535" y="2034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65338-CC0C-201A-9B5E-02A78D921EF2}"/>
              </a:ext>
            </a:extLst>
          </p:cNvPr>
          <p:cNvSpPr txBox="1"/>
          <p:nvPr/>
        </p:nvSpPr>
        <p:spPr>
          <a:xfrm>
            <a:off x="7380508" y="16607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88D8EA-2CDD-6773-654F-316BA3C60A87}"/>
              </a:ext>
            </a:extLst>
          </p:cNvPr>
          <p:cNvSpPr txBox="1"/>
          <p:nvPr/>
        </p:nvSpPr>
        <p:spPr>
          <a:xfrm>
            <a:off x="7298940" y="32141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6DB2FD-314D-B18D-136B-D5B3F7C024A4}"/>
              </a:ext>
            </a:extLst>
          </p:cNvPr>
          <p:cNvSpPr txBox="1"/>
          <p:nvPr/>
        </p:nvSpPr>
        <p:spPr>
          <a:xfrm>
            <a:off x="6909298" y="2446052"/>
            <a:ext cx="50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47857-609D-9F54-660A-538E2C0B6528}"/>
              </a:ext>
            </a:extLst>
          </p:cNvPr>
          <p:cNvSpPr txBox="1"/>
          <p:nvPr/>
        </p:nvSpPr>
        <p:spPr>
          <a:xfrm>
            <a:off x="2218103" y="129956"/>
            <a:ext cx="469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PENYELESAIAN MENGGUNAKAN ALGORITMA PRIM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F20C94-9D6A-C177-6283-8C125657263D}"/>
              </a:ext>
            </a:extLst>
          </p:cNvPr>
          <p:cNvCxnSpPr>
            <a:stCxn id="4" idx="3"/>
            <a:endCxn id="3" idx="7"/>
          </p:cNvCxnSpPr>
          <p:nvPr/>
        </p:nvCxnSpPr>
        <p:spPr>
          <a:xfrm flipH="1">
            <a:off x="1156972" y="2061156"/>
            <a:ext cx="900247" cy="4909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36ED5F-EEE9-0F89-0E91-37B1CEC98E95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50526" y="2061156"/>
            <a:ext cx="1516621" cy="1287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DF721-D20B-A284-B6E1-5B92984EAA97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11272" y="1917953"/>
            <a:ext cx="13951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76C0F4-CFED-1D2E-2A4E-004071D7F8FE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411272" y="3489086"/>
            <a:ext cx="1395129" cy="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D627-E947-70A6-C03B-8AC6EBA6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88" y="312128"/>
            <a:ext cx="7043002" cy="640200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 SOAL ALGORITMA KRUSKAL</a:t>
            </a:r>
            <a:endParaRPr lang="en-ID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77FCE-336A-6668-14E5-34A1E30C9394}"/>
              </a:ext>
            </a:extLst>
          </p:cNvPr>
          <p:cNvSpPr txBox="1"/>
          <p:nvPr/>
        </p:nvSpPr>
        <p:spPr>
          <a:xfrm>
            <a:off x="1000464" y="1354096"/>
            <a:ext cx="1189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Bobot</a:t>
            </a:r>
            <a:r>
              <a:rPr lang="en-US" dirty="0">
                <a:solidFill>
                  <a:schemeClr val="accent4"/>
                </a:solidFill>
              </a:rPr>
              <a:t> edges</a:t>
            </a:r>
          </a:p>
          <a:p>
            <a:r>
              <a:rPr lang="en-US" dirty="0">
                <a:solidFill>
                  <a:schemeClr val="accent4"/>
                </a:solidFill>
              </a:rPr>
              <a:t>5-6 = 2</a:t>
            </a:r>
          </a:p>
          <a:p>
            <a:r>
              <a:rPr lang="en-US" dirty="0">
                <a:solidFill>
                  <a:schemeClr val="accent4"/>
                </a:solidFill>
              </a:rPr>
              <a:t>1-2 = 3</a:t>
            </a:r>
          </a:p>
          <a:p>
            <a:r>
              <a:rPr lang="en-US" dirty="0">
                <a:solidFill>
                  <a:schemeClr val="accent4"/>
                </a:solidFill>
              </a:rPr>
              <a:t>3-6 = 3</a:t>
            </a:r>
          </a:p>
          <a:p>
            <a:r>
              <a:rPr lang="en-US" dirty="0">
                <a:solidFill>
                  <a:schemeClr val="accent4"/>
                </a:solidFill>
              </a:rPr>
              <a:t>1-5 = 5</a:t>
            </a:r>
          </a:p>
          <a:p>
            <a:r>
              <a:rPr lang="en-US" dirty="0">
                <a:solidFill>
                  <a:schemeClr val="accent4"/>
                </a:solidFill>
              </a:rPr>
              <a:t>2-3 = 5</a:t>
            </a:r>
          </a:p>
          <a:p>
            <a:r>
              <a:rPr lang="en-US" dirty="0">
                <a:solidFill>
                  <a:schemeClr val="accent4"/>
                </a:solidFill>
              </a:rPr>
              <a:t>2-5 = 6</a:t>
            </a:r>
          </a:p>
          <a:p>
            <a:r>
              <a:rPr lang="en-US" dirty="0">
                <a:solidFill>
                  <a:schemeClr val="accent4"/>
                </a:solidFill>
              </a:rPr>
              <a:t>4-6 = 7</a:t>
            </a:r>
          </a:p>
          <a:p>
            <a:r>
              <a:rPr lang="en-US" dirty="0">
                <a:solidFill>
                  <a:schemeClr val="accent4"/>
                </a:solidFill>
              </a:rPr>
              <a:t>3-4 = 9</a:t>
            </a:r>
            <a:endParaRPr lang="en-ID" dirty="0">
              <a:solidFill>
                <a:schemeClr val="accent4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C191318-306D-281A-B09C-FC1ADD89B18E}"/>
              </a:ext>
            </a:extLst>
          </p:cNvPr>
          <p:cNvGrpSpPr/>
          <p:nvPr/>
        </p:nvGrpSpPr>
        <p:grpSpPr>
          <a:xfrm>
            <a:off x="2563932" y="1368737"/>
            <a:ext cx="2123468" cy="1396648"/>
            <a:chOff x="2157626" y="2724913"/>
            <a:chExt cx="2123468" cy="13966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BCFA548-82B9-03CF-6ED3-8BC630B1A521}"/>
                </a:ext>
              </a:extLst>
            </p:cNvPr>
            <p:cNvGrpSpPr/>
            <p:nvPr/>
          </p:nvGrpSpPr>
          <p:grpSpPr>
            <a:xfrm>
              <a:off x="2157626" y="2823591"/>
              <a:ext cx="2123468" cy="1184914"/>
              <a:chOff x="709698" y="529749"/>
              <a:chExt cx="3854056" cy="215059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94C07C1-D97C-437D-1C2A-0B9744C20B9A}"/>
                  </a:ext>
                </a:extLst>
              </p:cNvPr>
              <p:cNvSpPr/>
              <p:nvPr/>
            </p:nvSpPr>
            <p:spPr>
              <a:xfrm>
                <a:off x="709698" y="1315572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ID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C76C70-9B8E-55E6-32D3-6A4E0FE69F62}"/>
                  </a:ext>
                </a:extLst>
              </p:cNvPr>
              <p:cNvSpPr/>
              <p:nvPr/>
            </p:nvSpPr>
            <p:spPr>
              <a:xfrm>
                <a:off x="1761897" y="529749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ID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0FC0068-FDC3-074F-E91C-168293E84C85}"/>
                  </a:ext>
                </a:extLst>
              </p:cNvPr>
              <p:cNvSpPr/>
              <p:nvPr/>
            </p:nvSpPr>
            <p:spPr>
              <a:xfrm>
                <a:off x="1761897" y="2134437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D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6DA68FD-1137-C0AC-AB30-1E2F0B4FA0E2}"/>
                  </a:ext>
                </a:extLst>
              </p:cNvPr>
              <p:cNvSpPr/>
              <p:nvPr/>
            </p:nvSpPr>
            <p:spPr>
              <a:xfrm>
                <a:off x="3038442" y="529749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ID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BE4DE2-5256-8689-EA76-960D537D08C9}"/>
                  </a:ext>
                </a:extLst>
              </p:cNvPr>
              <p:cNvSpPr/>
              <p:nvPr/>
            </p:nvSpPr>
            <p:spPr>
              <a:xfrm>
                <a:off x="3038442" y="2134437"/>
                <a:ext cx="545911" cy="5459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ID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042040F-010F-E5F5-50BC-8661CF4637E5}"/>
                  </a:ext>
                </a:extLst>
              </p:cNvPr>
              <p:cNvSpPr/>
              <p:nvPr/>
            </p:nvSpPr>
            <p:spPr>
              <a:xfrm>
                <a:off x="4017844" y="1315572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D" dirty="0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74797D-95D0-3E13-58C8-70D03B0A2D5F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>
            <a:xfrm>
              <a:off x="3038136" y="3858115"/>
              <a:ext cx="402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388EAB-5459-5F75-A79E-C44C0C5C90FB}"/>
                </a:ext>
              </a:extLst>
            </p:cNvPr>
            <p:cNvCxnSpPr>
              <a:stCxn id="47" idx="7"/>
              <a:endCxn id="48" idx="3"/>
            </p:cNvCxnSpPr>
            <p:nvPr/>
          </p:nvCxnSpPr>
          <p:spPr>
            <a:xfrm flipV="1">
              <a:off x="2414358" y="3080323"/>
              <a:ext cx="367046" cy="220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982C90-704D-1A8E-69A5-6A923A2CD55D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>
            <a:xfrm>
              <a:off x="3591083" y="3124371"/>
              <a:ext cx="0" cy="58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8CEADC-702C-DABF-83D1-5771B7A0C4C7}"/>
                </a:ext>
              </a:extLst>
            </p:cNvPr>
            <p:cNvCxnSpPr>
              <a:cxnSpLocks/>
              <a:stCxn id="49" idx="1"/>
              <a:endCxn id="47" idx="5"/>
            </p:cNvCxnSpPr>
            <p:nvPr/>
          </p:nvCxnSpPr>
          <p:spPr>
            <a:xfrm flipH="1" flipV="1">
              <a:off x="2414358" y="3513288"/>
              <a:ext cx="367046" cy="238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A672AD3-58A8-D14D-4CBD-17E427629FAC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3038136" y="2973981"/>
              <a:ext cx="402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36BF03-5F64-40AE-3FB1-2A189347A8BF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>
            <a:xfrm flipV="1">
              <a:off x="2887746" y="3124371"/>
              <a:ext cx="0" cy="58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7CE763-F39E-D61B-780D-2D6E4DC84739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3697425" y="3513288"/>
              <a:ext cx="326937" cy="238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02E203-C2F0-2600-C620-5E84C18F0FBB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3697425" y="3080323"/>
              <a:ext cx="326937" cy="220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CE09473-98DC-FF3F-1EF6-305C64CCEAE8}"/>
                </a:ext>
              </a:extLst>
            </p:cNvPr>
            <p:cNvSpPr txBox="1"/>
            <p:nvPr/>
          </p:nvSpPr>
          <p:spPr>
            <a:xfrm>
              <a:off x="3110467" y="3813156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CA3899-A1EA-C3A5-865E-513B5494D07D}"/>
                </a:ext>
              </a:extLst>
            </p:cNvPr>
            <p:cNvSpPr txBox="1"/>
            <p:nvPr/>
          </p:nvSpPr>
          <p:spPr>
            <a:xfrm>
              <a:off x="2407130" y="2889669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AC4668-674B-3033-0EDB-28AEC14DF4E8}"/>
                </a:ext>
              </a:extLst>
            </p:cNvPr>
            <p:cNvSpPr txBox="1"/>
            <p:nvPr/>
          </p:nvSpPr>
          <p:spPr>
            <a:xfrm>
              <a:off x="3381647" y="3281516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90EF34-664D-B53E-6EBC-158F80C0354C}"/>
                </a:ext>
              </a:extLst>
            </p:cNvPr>
            <p:cNvSpPr txBox="1"/>
            <p:nvPr/>
          </p:nvSpPr>
          <p:spPr>
            <a:xfrm>
              <a:off x="2338308" y="359905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2992B1-C6DB-991D-5B0A-FBCF5E1F3E13}"/>
                </a:ext>
              </a:extLst>
            </p:cNvPr>
            <p:cNvSpPr txBox="1"/>
            <p:nvPr/>
          </p:nvSpPr>
          <p:spPr>
            <a:xfrm>
              <a:off x="2653789" y="325274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2625FC-0E8C-212A-7F93-95805E6B47DE}"/>
                </a:ext>
              </a:extLst>
            </p:cNvPr>
            <p:cNvSpPr txBox="1"/>
            <p:nvPr/>
          </p:nvSpPr>
          <p:spPr>
            <a:xfrm>
              <a:off x="3836888" y="290495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9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96B5AA-9E46-AF01-B9DA-DDD599552690}"/>
                </a:ext>
              </a:extLst>
            </p:cNvPr>
            <p:cNvSpPr txBox="1"/>
            <p:nvPr/>
          </p:nvSpPr>
          <p:spPr>
            <a:xfrm>
              <a:off x="3776272" y="357173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7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402A84-9A6E-3DB6-B0D6-D83552577EBA}"/>
                </a:ext>
              </a:extLst>
            </p:cNvPr>
            <p:cNvSpPr txBox="1"/>
            <p:nvPr/>
          </p:nvSpPr>
          <p:spPr>
            <a:xfrm>
              <a:off x="3116854" y="272491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781C44-D6A9-098F-EA04-2765A02C5C00}"/>
              </a:ext>
            </a:extLst>
          </p:cNvPr>
          <p:cNvGrpSpPr/>
          <p:nvPr/>
        </p:nvGrpSpPr>
        <p:grpSpPr>
          <a:xfrm>
            <a:off x="5148382" y="1315736"/>
            <a:ext cx="2123468" cy="1396648"/>
            <a:chOff x="2157626" y="2724913"/>
            <a:chExt cx="2123468" cy="139664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5F5733F-5085-0342-E0DD-FD7A3A034A08}"/>
                </a:ext>
              </a:extLst>
            </p:cNvPr>
            <p:cNvGrpSpPr/>
            <p:nvPr/>
          </p:nvGrpSpPr>
          <p:grpSpPr>
            <a:xfrm>
              <a:off x="2157626" y="2823591"/>
              <a:ext cx="2123468" cy="1184914"/>
              <a:chOff x="709698" y="529749"/>
              <a:chExt cx="3854056" cy="2150598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3603CD1-D186-E8C3-252E-429D84E6B16A}"/>
                  </a:ext>
                </a:extLst>
              </p:cNvPr>
              <p:cNvSpPr/>
              <p:nvPr/>
            </p:nvSpPr>
            <p:spPr>
              <a:xfrm>
                <a:off x="709698" y="1315572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ID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B7958DE-7C5E-E014-6AD8-84E15FEF8EEE}"/>
                  </a:ext>
                </a:extLst>
              </p:cNvPr>
              <p:cNvSpPr/>
              <p:nvPr/>
            </p:nvSpPr>
            <p:spPr>
              <a:xfrm>
                <a:off x="1761897" y="529749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ID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5689137-1A6B-7A9C-3B65-5E005526D5A9}"/>
                  </a:ext>
                </a:extLst>
              </p:cNvPr>
              <p:cNvSpPr/>
              <p:nvPr/>
            </p:nvSpPr>
            <p:spPr>
              <a:xfrm>
                <a:off x="1761897" y="2134437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D" dirty="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F6BBE21-3597-9CD4-8299-5E860CF2D107}"/>
                  </a:ext>
                </a:extLst>
              </p:cNvPr>
              <p:cNvSpPr/>
              <p:nvPr/>
            </p:nvSpPr>
            <p:spPr>
              <a:xfrm>
                <a:off x="3038442" y="529749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ID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CA1592D-E00C-0F8A-2351-A1F5685F96D3}"/>
                  </a:ext>
                </a:extLst>
              </p:cNvPr>
              <p:cNvSpPr/>
              <p:nvPr/>
            </p:nvSpPr>
            <p:spPr>
              <a:xfrm>
                <a:off x="3038442" y="2134437"/>
                <a:ext cx="545911" cy="5459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ID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FAE474B-D736-8A85-7E88-B4B2CBEE7EE0}"/>
                  </a:ext>
                </a:extLst>
              </p:cNvPr>
              <p:cNvSpPr/>
              <p:nvPr/>
            </p:nvSpPr>
            <p:spPr>
              <a:xfrm>
                <a:off x="4017844" y="1315572"/>
                <a:ext cx="545910" cy="545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D" dirty="0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0B4DB12-1F2A-60F5-9214-7B97AFFA7040}"/>
                </a:ext>
              </a:extLst>
            </p:cNvPr>
            <p:cNvCxnSpPr>
              <a:stCxn id="155" idx="6"/>
              <a:endCxn id="157" idx="2"/>
            </p:cNvCxnSpPr>
            <p:nvPr/>
          </p:nvCxnSpPr>
          <p:spPr>
            <a:xfrm>
              <a:off x="3038136" y="3858115"/>
              <a:ext cx="4025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7DE775-63B9-17FC-696B-3D7DFAB1F86D}"/>
                </a:ext>
              </a:extLst>
            </p:cNvPr>
            <p:cNvCxnSpPr>
              <a:stCxn id="153" idx="7"/>
              <a:endCxn id="154" idx="3"/>
            </p:cNvCxnSpPr>
            <p:nvPr/>
          </p:nvCxnSpPr>
          <p:spPr>
            <a:xfrm flipV="1">
              <a:off x="2414358" y="3080323"/>
              <a:ext cx="367046" cy="22028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A3D22A3-2055-2A0A-0960-7987BA7C2198}"/>
                </a:ext>
              </a:extLst>
            </p:cNvPr>
            <p:cNvCxnSpPr>
              <a:stCxn id="156" idx="4"/>
              <a:endCxn id="157" idx="0"/>
            </p:cNvCxnSpPr>
            <p:nvPr/>
          </p:nvCxnSpPr>
          <p:spPr>
            <a:xfrm>
              <a:off x="3591083" y="3124371"/>
              <a:ext cx="0" cy="5833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65600BC-D5CD-0027-FD03-BA623A754462}"/>
                </a:ext>
              </a:extLst>
            </p:cNvPr>
            <p:cNvCxnSpPr>
              <a:cxnSpLocks/>
              <a:stCxn id="155" idx="1"/>
              <a:endCxn id="153" idx="5"/>
            </p:cNvCxnSpPr>
            <p:nvPr/>
          </p:nvCxnSpPr>
          <p:spPr>
            <a:xfrm flipH="1" flipV="1">
              <a:off x="2414358" y="3513288"/>
              <a:ext cx="367046" cy="23848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AF9F70-BD9C-DED1-B600-0029C4D5350A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>
              <a:off x="3038136" y="2973981"/>
              <a:ext cx="4025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A0267AD-F260-E33E-FDE8-3B8A7C107B75}"/>
                </a:ext>
              </a:extLst>
            </p:cNvPr>
            <p:cNvCxnSpPr>
              <a:stCxn id="155" idx="0"/>
              <a:endCxn id="154" idx="4"/>
            </p:cNvCxnSpPr>
            <p:nvPr/>
          </p:nvCxnSpPr>
          <p:spPr>
            <a:xfrm flipV="1">
              <a:off x="2887746" y="3124371"/>
              <a:ext cx="0" cy="58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47E635F-1C73-E706-2ED9-21B94C699675}"/>
                </a:ext>
              </a:extLst>
            </p:cNvPr>
            <p:cNvCxnSpPr>
              <a:stCxn id="157" idx="7"/>
              <a:endCxn id="158" idx="3"/>
            </p:cNvCxnSpPr>
            <p:nvPr/>
          </p:nvCxnSpPr>
          <p:spPr>
            <a:xfrm flipV="1">
              <a:off x="3697425" y="3513288"/>
              <a:ext cx="326937" cy="23848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EC3447F-2AFB-558E-6922-1C2521C8F5CC}"/>
                </a:ext>
              </a:extLst>
            </p:cNvPr>
            <p:cNvCxnSpPr>
              <a:cxnSpLocks/>
              <a:stCxn id="156" idx="5"/>
              <a:endCxn id="158" idx="1"/>
            </p:cNvCxnSpPr>
            <p:nvPr/>
          </p:nvCxnSpPr>
          <p:spPr>
            <a:xfrm>
              <a:off x="3697425" y="3080323"/>
              <a:ext cx="326937" cy="220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B81779-E0B5-B9B2-BD7C-F8B4F35113E0}"/>
                </a:ext>
              </a:extLst>
            </p:cNvPr>
            <p:cNvSpPr txBox="1"/>
            <p:nvPr/>
          </p:nvSpPr>
          <p:spPr>
            <a:xfrm>
              <a:off x="3110467" y="3813156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943FBCE-A44A-B98B-A202-66AE00C259C2}"/>
                </a:ext>
              </a:extLst>
            </p:cNvPr>
            <p:cNvSpPr txBox="1"/>
            <p:nvPr/>
          </p:nvSpPr>
          <p:spPr>
            <a:xfrm>
              <a:off x="2407130" y="2889669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C91458C-CCF9-9E75-3A01-2C2B1C98B850}"/>
                </a:ext>
              </a:extLst>
            </p:cNvPr>
            <p:cNvSpPr txBox="1"/>
            <p:nvPr/>
          </p:nvSpPr>
          <p:spPr>
            <a:xfrm>
              <a:off x="3381647" y="3281516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091D10B-2A7B-2FC3-0A36-70A47096D318}"/>
                </a:ext>
              </a:extLst>
            </p:cNvPr>
            <p:cNvSpPr txBox="1"/>
            <p:nvPr/>
          </p:nvSpPr>
          <p:spPr>
            <a:xfrm>
              <a:off x="2338308" y="359905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173B5F5-BB3B-C602-7295-2494D1E3279C}"/>
                </a:ext>
              </a:extLst>
            </p:cNvPr>
            <p:cNvSpPr txBox="1"/>
            <p:nvPr/>
          </p:nvSpPr>
          <p:spPr>
            <a:xfrm>
              <a:off x="2653789" y="325274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8815E00-65AE-09D8-10B4-9204642070F7}"/>
                </a:ext>
              </a:extLst>
            </p:cNvPr>
            <p:cNvSpPr txBox="1"/>
            <p:nvPr/>
          </p:nvSpPr>
          <p:spPr>
            <a:xfrm>
              <a:off x="3836888" y="290495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9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ED3E3E5-F825-FCC9-A917-19ECDA5AA0CA}"/>
                </a:ext>
              </a:extLst>
            </p:cNvPr>
            <p:cNvSpPr txBox="1"/>
            <p:nvPr/>
          </p:nvSpPr>
          <p:spPr>
            <a:xfrm>
              <a:off x="3776272" y="357173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7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3CEDDFF-54E8-AB0A-51A7-B5FE3FB6F286}"/>
                </a:ext>
              </a:extLst>
            </p:cNvPr>
            <p:cNvSpPr txBox="1"/>
            <p:nvPr/>
          </p:nvSpPr>
          <p:spPr>
            <a:xfrm>
              <a:off x="3116854" y="2724913"/>
              <a:ext cx="284632" cy="30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8FA4157-4093-5C5F-02AF-88F72C7D3BC7}"/>
              </a:ext>
            </a:extLst>
          </p:cNvPr>
          <p:cNvGrpSpPr/>
          <p:nvPr/>
        </p:nvGrpSpPr>
        <p:grpSpPr>
          <a:xfrm>
            <a:off x="2563932" y="3173376"/>
            <a:ext cx="2123468" cy="1184914"/>
            <a:chOff x="709698" y="529749"/>
            <a:chExt cx="3854056" cy="2150598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E4AD730-81C6-7D5E-5906-B5ECACF17A22}"/>
                </a:ext>
              </a:extLst>
            </p:cNvPr>
            <p:cNvSpPr/>
            <p:nvPr/>
          </p:nvSpPr>
          <p:spPr>
            <a:xfrm>
              <a:off x="709698" y="1315572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761A9EE-098E-DFBE-21C8-925103A333CB}"/>
                </a:ext>
              </a:extLst>
            </p:cNvPr>
            <p:cNvSpPr/>
            <p:nvPr/>
          </p:nvSpPr>
          <p:spPr>
            <a:xfrm>
              <a:off x="1761897" y="529749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9357ED-6924-DC5B-4347-D2FD5FBF6951}"/>
                </a:ext>
              </a:extLst>
            </p:cNvPr>
            <p:cNvSpPr/>
            <p:nvPr/>
          </p:nvSpPr>
          <p:spPr>
            <a:xfrm>
              <a:off x="1761897" y="2134437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9DF9EC6-5BA4-9AE0-E94B-987443176F8F}"/>
                </a:ext>
              </a:extLst>
            </p:cNvPr>
            <p:cNvSpPr/>
            <p:nvPr/>
          </p:nvSpPr>
          <p:spPr>
            <a:xfrm>
              <a:off x="3038442" y="529749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746E036-578D-B71F-327E-264CB3C864D0}"/>
                </a:ext>
              </a:extLst>
            </p:cNvPr>
            <p:cNvSpPr/>
            <p:nvPr/>
          </p:nvSpPr>
          <p:spPr>
            <a:xfrm>
              <a:off x="3038442" y="2134437"/>
              <a:ext cx="545911" cy="545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D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F36651B-82D6-8E1E-CB5D-642ABBD9A948}"/>
                </a:ext>
              </a:extLst>
            </p:cNvPr>
            <p:cNvSpPr/>
            <p:nvPr/>
          </p:nvSpPr>
          <p:spPr>
            <a:xfrm>
              <a:off x="4017844" y="1315572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D" dirty="0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923E30F-77B2-B28D-18CF-4C90BAFAF7D6}"/>
              </a:ext>
            </a:extLst>
          </p:cNvPr>
          <p:cNvCxnSpPr>
            <a:stCxn id="203" idx="6"/>
            <a:endCxn id="205" idx="2"/>
          </p:cNvCxnSpPr>
          <p:nvPr/>
        </p:nvCxnSpPr>
        <p:spPr>
          <a:xfrm>
            <a:off x="3444442" y="4207900"/>
            <a:ext cx="4025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885E3E7-74A0-39B0-8996-3C781CC066FC}"/>
              </a:ext>
            </a:extLst>
          </p:cNvPr>
          <p:cNvCxnSpPr>
            <a:stCxn id="201" idx="7"/>
            <a:endCxn id="202" idx="3"/>
          </p:cNvCxnSpPr>
          <p:nvPr/>
        </p:nvCxnSpPr>
        <p:spPr>
          <a:xfrm flipV="1">
            <a:off x="2820664" y="3430108"/>
            <a:ext cx="367046" cy="220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41AB2F5-F135-0AC6-11D7-5DD7EAA74664}"/>
              </a:ext>
            </a:extLst>
          </p:cNvPr>
          <p:cNvCxnSpPr>
            <a:stCxn id="204" idx="4"/>
            <a:endCxn id="205" idx="0"/>
          </p:cNvCxnSpPr>
          <p:nvPr/>
        </p:nvCxnSpPr>
        <p:spPr>
          <a:xfrm>
            <a:off x="3997389" y="3474156"/>
            <a:ext cx="0" cy="5833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BA723-7093-698B-3D6D-80F2406E748C}"/>
              </a:ext>
            </a:extLst>
          </p:cNvPr>
          <p:cNvCxnSpPr>
            <a:stCxn id="202" idx="6"/>
            <a:endCxn id="204" idx="2"/>
          </p:cNvCxnSpPr>
          <p:nvPr/>
        </p:nvCxnSpPr>
        <p:spPr>
          <a:xfrm>
            <a:off x="3444442" y="3323766"/>
            <a:ext cx="4025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E3CDA-8182-66A4-318B-2E744C254F7D}"/>
              </a:ext>
            </a:extLst>
          </p:cNvPr>
          <p:cNvCxnSpPr>
            <a:stCxn id="205" idx="7"/>
            <a:endCxn id="206" idx="3"/>
          </p:cNvCxnSpPr>
          <p:nvPr/>
        </p:nvCxnSpPr>
        <p:spPr>
          <a:xfrm flipV="1">
            <a:off x="4103731" y="3863073"/>
            <a:ext cx="326937" cy="2384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578DE5A-A020-14DF-74D5-A2B56D8CC73A}"/>
              </a:ext>
            </a:extLst>
          </p:cNvPr>
          <p:cNvSpPr txBox="1"/>
          <p:nvPr/>
        </p:nvSpPr>
        <p:spPr>
          <a:xfrm>
            <a:off x="3516773" y="4162941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A6BCE-2080-243E-FC70-292F47EBA30D}"/>
              </a:ext>
            </a:extLst>
          </p:cNvPr>
          <p:cNvSpPr txBox="1"/>
          <p:nvPr/>
        </p:nvSpPr>
        <p:spPr>
          <a:xfrm>
            <a:off x="2813436" y="3239454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3653E-FC8F-0B79-AA26-7B8195024C0B}"/>
              </a:ext>
            </a:extLst>
          </p:cNvPr>
          <p:cNvSpPr txBox="1"/>
          <p:nvPr/>
        </p:nvSpPr>
        <p:spPr>
          <a:xfrm>
            <a:off x="3787953" y="3631301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A029EB-059A-D18B-D790-04FD073F1462}"/>
              </a:ext>
            </a:extLst>
          </p:cNvPr>
          <p:cNvSpPr txBox="1"/>
          <p:nvPr/>
        </p:nvSpPr>
        <p:spPr>
          <a:xfrm>
            <a:off x="3060095" y="3602528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8EC2C9-2F6B-C39E-F226-344C01B23B11}"/>
              </a:ext>
            </a:extLst>
          </p:cNvPr>
          <p:cNvSpPr txBox="1"/>
          <p:nvPr/>
        </p:nvSpPr>
        <p:spPr>
          <a:xfrm>
            <a:off x="4182578" y="3921518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7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035BA2A-D2B1-DF92-678B-464EAEECCDBD}"/>
              </a:ext>
            </a:extLst>
          </p:cNvPr>
          <p:cNvSpPr txBox="1"/>
          <p:nvPr/>
        </p:nvSpPr>
        <p:spPr>
          <a:xfrm>
            <a:off x="3523160" y="3074698"/>
            <a:ext cx="284632" cy="3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  <a:endParaRPr lang="en-ID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79B2-1695-BF9F-5B0B-97F93558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000" y="1653629"/>
            <a:ext cx="4626000" cy="183624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SEKIAN </a:t>
            </a:r>
            <a:b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b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81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1005850" y="364650"/>
            <a:ext cx="7423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TREES (POHON RENTANG)</a:t>
            </a:r>
            <a:b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134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sirkuit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simpulnya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Google Shape;435;p30"/>
          <p:cNvGrpSpPr/>
          <p:nvPr/>
        </p:nvGrpSpPr>
        <p:grpSpPr>
          <a:xfrm rot="5400000">
            <a:off x="7938016" y="3938596"/>
            <a:ext cx="1116400" cy="1104975"/>
            <a:chOff x="7023100" y="1097275"/>
            <a:chExt cx="1116400" cy="1104975"/>
          </a:xfrm>
        </p:grpSpPr>
        <p:cxnSp>
          <p:nvCxnSpPr>
            <p:cNvPr id="436" name="Google Shape;436;p3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0" name="Google Shape;440;p30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441" name="Google Shape;441;p3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138485-519F-504D-7D60-5F18E9AC2DFF}"/>
              </a:ext>
            </a:extLst>
          </p:cNvPr>
          <p:cNvGrpSpPr/>
          <p:nvPr/>
        </p:nvGrpSpPr>
        <p:grpSpPr>
          <a:xfrm>
            <a:off x="3918528" y="2951029"/>
            <a:ext cx="1306943" cy="1295052"/>
            <a:chOff x="3987364" y="2848471"/>
            <a:chExt cx="1306943" cy="12950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0EA4DA-D9E2-5FAF-BEA7-0FF1F3000BCF}"/>
                </a:ext>
              </a:extLst>
            </p:cNvPr>
            <p:cNvSpPr/>
            <p:nvPr/>
          </p:nvSpPr>
          <p:spPr>
            <a:xfrm>
              <a:off x="4057806" y="2915183"/>
              <a:ext cx="1169433" cy="11694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A78F92-0A98-D2D3-8C8F-96A06E51FE48}"/>
                </a:ext>
              </a:extLst>
            </p:cNvPr>
            <p:cNvCxnSpPr/>
            <p:nvPr/>
          </p:nvCxnSpPr>
          <p:spPr>
            <a:xfrm flipH="1" flipV="1">
              <a:off x="4057806" y="2915183"/>
              <a:ext cx="1169433" cy="116943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4DF922-B3F2-AF64-A12E-2E9D2DEC91D0}"/>
                </a:ext>
              </a:extLst>
            </p:cNvPr>
            <p:cNvCxnSpPr/>
            <p:nvPr/>
          </p:nvCxnSpPr>
          <p:spPr>
            <a:xfrm flipH="1">
              <a:off x="4065138" y="2915183"/>
              <a:ext cx="1162101" cy="1153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9D7B41-A9B2-2255-EE8F-A0F90A055362}"/>
                </a:ext>
              </a:extLst>
            </p:cNvPr>
            <p:cNvSpPr/>
            <p:nvPr/>
          </p:nvSpPr>
          <p:spPr>
            <a:xfrm flipH="1" flipV="1">
              <a:off x="5145281" y="2848472"/>
              <a:ext cx="133421" cy="133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EA-392A-3E1D-4186-9BB74A3E6566}"/>
                </a:ext>
              </a:extLst>
            </p:cNvPr>
            <p:cNvSpPr/>
            <p:nvPr/>
          </p:nvSpPr>
          <p:spPr>
            <a:xfrm flipH="1" flipV="1">
              <a:off x="3994762" y="4010102"/>
              <a:ext cx="133421" cy="133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86C379-11C9-EC60-1BA0-88CD9EECFBFC}"/>
                </a:ext>
              </a:extLst>
            </p:cNvPr>
            <p:cNvSpPr/>
            <p:nvPr/>
          </p:nvSpPr>
          <p:spPr>
            <a:xfrm flipH="1" flipV="1">
              <a:off x="5160886" y="4000943"/>
              <a:ext cx="133421" cy="133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79B175-BBC9-CF13-938E-D7EB4EF31468}"/>
                </a:ext>
              </a:extLst>
            </p:cNvPr>
            <p:cNvSpPr/>
            <p:nvPr/>
          </p:nvSpPr>
          <p:spPr>
            <a:xfrm flipH="1" flipV="1">
              <a:off x="3987364" y="2848471"/>
              <a:ext cx="133421" cy="133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8BB844-10FD-713B-162C-E74457BEA150}"/>
              </a:ext>
            </a:extLst>
          </p:cNvPr>
          <p:cNvSpPr txBox="1"/>
          <p:nvPr/>
        </p:nvSpPr>
        <p:spPr>
          <a:xfrm>
            <a:off x="4360243" y="437097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G1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B6D-7BB7-8C30-5C2F-57F28AD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89" y="324141"/>
            <a:ext cx="4786231" cy="582944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 SPANNING TREE</a:t>
            </a:r>
            <a:endParaRPr lang="en-ID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531E4D-1326-782B-7CC0-0A63C41A2D9F}"/>
              </a:ext>
            </a:extLst>
          </p:cNvPr>
          <p:cNvCxnSpPr/>
          <p:nvPr/>
        </p:nvCxnSpPr>
        <p:spPr>
          <a:xfrm>
            <a:off x="1093690" y="1618394"/>
            <a:ext cx="0" cy="112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BCAE9-5769-6557-FA02-582C5F75679F}"/>
              </a:ext>
            </a:extLst>
          </p:cNvPr>
          <p:cNvCxnSpPr>
            <a:cxnSpLocks/>
          </p:cNvCxnSpPr>
          <p:nvPr/>
        </p:nvCxnSpPr>
        <p:spPr>
          <a:xfrm flipH="1">
            <a:off x="1093690" y="1618394"/>
            <a:ext cx="1363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8AD2D-3CAA-CDEC-245C-9F30098FBC2F}"/>
              </a:ext>
            </a:extLst>
          </p:cNvPr>
          <p:cNvCxnSpPr/>
          <p:nvPr/>
        </p:nvCxnSpPr>
        <p:spPr>
          <a:xfrm>
            <a:off x="3163791" y="1618394"/>
            <a:ext cx="0" cy="112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8A7849-E65B-3043-6E70-97EDC4C16725}"/>
              </a:ext>
            </a:extLst>
          </p:cNvPr>
          <p:cNvCxnSpPr>
            <a:cxnSpLocks/>
          </p:cNvCxnSpPr>
          <p:nvPr/>
        </p:nvCxnSpPr>
        <p:spPr>
          <a:xfrm>
            <a:off x="2456824" y="1618394"/>
            <a:ext cx="0" cy="112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868A2-ACFD-9FD2-BD1C-08C993B07586}"/>
              </a:ext>
            </a:extLst>
          </p:cNvPr>
          <p:cNvCxnSpPr>
            <a:cxnSpLocks/>
          </p:cNvCxnSpPr>
          <p:nvPr/>
        </p:nvCxnSpPr>
        <p:spPr>
          <a:xfrm>
            <a:off x="7219121" y="1618394"/>
            <a:ext cx="0" cy="116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194EAE-9CC3-C321-9F88-D1BE5D76AC21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3163791" y="1605440"/>
            <a:ext cx="1241165" cy="113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CCA3F7-A552-2A9A-8756-760F032FEE44}"/>
              </a:ext>
            </a:extLst>
          </p:cNvPr>
          <p:cNvCxnSpPr>
            <a:cxnSpLocks/>
          </p:cNvCxnSpPr>
          <p:nvPr/>
        </p:nvCxnSpPr>
        <p:spPr>
          <a:xfrm flipH="1">
            <a:off x="3163791" y="2744461"/>
            <a:ext cx="119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4A97A1-BF49-E8EF-E7D0-9A06C6A3A951}"/>
              </a:ext>
            </a:extLst>
          </p:cNvPr>
          <p:cNvCxnSpPr>
            <a:cxnSpLocks/>
          </p:cNvCxnSpPr>
          <p:nvPr/>
        </p:nvCxnSpPr>
        <p:spPr>
          <a:xfrm flipH="1">
            <a:off x="5068120" y="1687228"/>
            <a:ext cx="1363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C5C84-63EF-D034-8701-219074A0E3C7}"/>
              </a:ext>
            </a:extLst>
          </p:cNvPr>
          <p:cNvCxnSpPr>
            <a:cxnSpLocks/>
          </p:cNvCxnSpPr>
          <p:nvPr/>
        </p:nvCxnSpPr>
        <p:spPr>
          <a:xfrm flipH="1">
            <a:off x="5145652" y="2762452"/>
            <a:ext cx="1363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0EAB0C-DD98-F2AF-049E-4A82A90AF020}"/>
              </a:ext>
            </a:extLst>
          </p:cNvPr>
          <p:cNvCxnSpPr>
            <a:cxnSpLocks/>
          </p:cNvCxnSpPr>
          <p:nvPr/>
        </p:nvCxnSpPr>
        <p:spPr>
          <a:xfrm flipH="1">
            <a:off x="5145652" y="1691427"/>
            <a:ext cx="1285602" cy="10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020758-77EE-1BA6-F062-015034D859BD}"/>
              </a:ext>
            </a:extLst>
          </p:cNvPr>
          <p:cNvCxnSpPr>
            <a:cxnSpLocks/>
          </p:cNvCxnSpPr>
          <p:nvPr/>
        </p:nvCxnSpPr>
        <p:spPr>
          <a:xfrm flipH="1">
            <a:off x="7212771" y="2787829"/>
            <a:ext cx="1363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1CCC60-0B6B-48FC-227E-7D0EA0A83CA0}"/>
              </a:ext>
            </a:extLst>
          </p:cNvPr>
          <p:cNvCxnSpPr>
            <a:cxnSpLocks/>
          </p:cNvCxnSpPr>
          <p:nvPr/>
        </p:nvCxnSpPr>
        <p:spPr>
          <a:xfrm>
            <a:off x="8588200" y="1618394"/>
            <a:ext cx="0" cy="116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3C5215-228C-0655-8759-2404B49E3C88}"/>
              </a:ext>
            </a:extLst>
          </p:cNvPr>
          <p:cNvSpPr txBox="1"/>
          <p:nvPr/>
        </p:nvSpPr>
        <p:spPr>
          <a:xfrm>
            <a:off x="5615462" y="29594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E0DFA-4661-DB74-D6CC-A41D99568FFB}"/>
              </a:ext>
            </a:extLst>
          </p:cNvPr>
          <p:cNvSpPr txBox="1"/>
          <p:nvPr/>
        </p:nvSpPr>
        <p:spPr>
          <a:xfrm>
            <a:off x="1563500" y="29290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CA4DE-0538-AE11-DDEF-219E94E5FA2F}"/>
              </a:ext>
            </a:extLst>
          </p:cNvPr>
          <p:cNvSpPr txBox="1"/>
          <p:nvPr/>
        </p:nvSpPr>
        <p:spPr>
          <a:xfrm>
            <a:off x="7796989" y="29594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D8D06-6C4E-B3CA-E536-50615EC5EAD8}"/>
              </a:ext>
            </a:extLst>
          </p:cNvPr>
          <p:cNvSpPr txBox="1"/>
          <p:nvPr/>
        </p:nvSpPr>
        <p:spPr>
          <a:xfrm>
            <a:off x="3539325" y="29594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27F0DE-A13F-A6ED-A252-5376D15AB5BA}"/>
              </a:ext>
            </a:extLst>
          </p:cNvPr>
          <p:cNvSpPr/>
          <p:nvPr/>
        </p:nvSpPr>
        <p:spPr>
          <a:xfrm flipH="1" flipV="1">
            <a:off x="2390113" y="1551682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B4631E-EA7A-2E3B-19EC-6F18D5D118A2}"/>
              </a:ext>
            </a:extLst>
          </p:cNvPr>
          <p:cNvSpPr/>
          <p:nvPr/>
        </p:nvSpPr>
        <p:spPr>
          <a:xfrm flipH="1" flipV="1">
            <a:off x="2390113" y="2623703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2468A8-98D3-DBF6-FA94-4240FEA354CD}"/>
              </a:ext>
            </a:extLst>
          </p:cNvPr>
          <p:cNvSpPr/>
          <p:nvPr/>
        </p:nvSpPr>
        <p:spPr>
          <a:xfrm flipH="1" flipV="1">
            <a:off x="3107232" y="2662512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0F2478-CA4F-31AE-6E22-FF97474EBB40}"/>
              </a:ext>
            </a:extLst>
          </p:cNvPr>
          <p:cNvSpPr/>
          <p:nvPr/>
        </p:nvSpPr>
        <p:spPr>
          <a:xfrm flipH="1" flipV="1">
            <a:off x="1002644" y="2623703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677A0E-CC09-A8E9-BDA7-33B974F0CBB4}"/>
              </a:ext>
            </a:extLst>
          </p:cNvPr>
          <p:cNvSpPr/>
          <p:nvPr/>
        </p:nvSpPr>
        <p:spPr>
          <a:xfrm flipH="1" flipV="1">
            <a:off x="3079866" y="1562061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6AB300-4F6E-132B-8955-79BCA9007660}"/>
              </a:ext>
            </a:extLst>
          </p:cNvPr>
          <p:cNvSpPr/>
          <p:nvPr/>
        </p:nvSpPr>
        <p:spPr>
          <a:xfrm flipH="1" flipV="1">
            <a:off x="1025688" y="1556981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E5B94F-FB63-B76C-4C56-994E88C73931}"/>
              </a:ext>
            </a:extLst>
          </p:cNvPr>
          <p:cNvSpPr/>
          <p:nvPr/>
        </p:nvSpPr>
        <p:spPr>
          <a:xfrm flipH="1" flipV="1">
            <a:off x="4283389" y="2690413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5F1FE2-813C-7974-0D7E-B4FD76485C10}"/>
              </a:ext>
            </a:extLst>
          </p:cNvPr>
          <p:cNvSpPr/>
          <p:nvPr/>
        </p:nvSpPr>
        <p:spPr>
          <a:xfrm flipH="1" flipV="1">
            <a:off x="4291074" y="1585901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6C48A-9857-8054-F44D-2C035E09C319}"/>
              </a:ext>
            </a:extLst>
          </p:cNvPr>
          <p:cNvSpPr/>
          <p:nvPr/>
        </p:nvSpPr>
        <p:spPr>
          <a:xfrm flipH="1" flipV="1">
            <a:off x="7152410" y="1582049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9D87BC-3B72-ED6A-E36A-C4C70DA2E02E}"/>
              </a:ext>
            </a:extLst>
          </p:cNvPr>
          <p:cNvSpPr/>
          <p:nvPr/>
        </p:nvSpPr>
        <p:spPr>
          <a:xfrm flipH="1" flipV="1">
            <a:off x="6334451" y="1618392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88F082-E4CA-A1D5-416F-03C9B90FAD4A}"/>
              </a:ext>
            </a:extLst>
          </p:cNvPr>
          <p:cNvSpPr/>
          <p:nvPr/>
        </p:nvSpPr>
        <p:spPr>
          <a:xfrm flipH="1" flipV="1">
            <a:off x="5082815" y="2669867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31C155-648E-1676-576F-1453DF2349B9}"/>
              </a:ext>
            </a:extLst>
          </p:cNvPr>
          <p:cNvSpPr/>
          <p:nvPr/>
        </p:nvSpPr>
        <p:spPr>
          <a:xfrm flipH="1" flipV="1">
            <a:off x="6427380" y="2688131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48B62-0E8B-4262-29E2-0D550508783B}"/>
              </a:ext>
            </a:extLst>
          </p:cNvPr>
          <p:cNvSpPr/>
          <p:nvPr/>
        </p:nvSpPr>
        <p:spPr>
          <a:xfrm flipH="1" flipV="1">
            <a:off x="7146060" y="2696842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59362B6-179A-B536-1A0D-8C27BBCB30B6}"/>
              </a:ext>
            </a:extLst>
          </p:cNvPr>
          <p:cNvSpPr/>
          <p:nvPr/>
        </p:nvSpPr>
        <p:spPr>
          <a:xfrm flipH="1" flipV="1">
            <a:off x="5016637" y="1605440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24ABCF4-23E2-375A-EBC6-3FF6C2E83B97}"/>
              </a:ext>
            </a:extLst>
          </p:cNvPr>
          <p:cNvSpPr/>
          <p:nvPr/>
        </p:nvSpPr>
        <p:spPr>
          <a:xfrm flipH="1" flipV="1">
            <a:off x="8523143" y="2721118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8BCC28-98D2-3EB6-17E1-3DA79F9861EA}"/>
              </a:ext>
            </a:extLst>
          </p:cNvPr>
          <p:cNvSpPr/>
          <p:nvPr/>
        </p:nvSpPr>
        <p:spPr>
          <a:xfrm flipH="1" flipV="1">
            <a:off x="8521489" y="1585901"/>
            <a:ext cx="133421" cy="13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81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BE2F-4274-7D8C-CBB9-D54DD49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086" y="278968"/>
            <a:ext cx="6239796" cy="1015822"/>
          </a:xfrm>
        </p:spPr>
        <p:txBody>
          <a:bodyPr/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(POHON RENTANG MINIMUM)</a:t>
            </a:r>
            <a:br>
              <a:rPr lang="en-ID" sz="2800" dirty="0">
                <a:solidFill>
                  <a:srgbClr val="FFC000"/>
                </a:solidFill>
              </a:rPr>
            </a:b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DBA0-5008-73E3-6743-C12DF0255AF3}"/>
              </a:ext>
            </a:extLst>
          </p:cNvPr>
          <p:cNvSpPr txBox="1"/>
          <p:nvPr/>
        </p:nvSpPr>
        <p:spPr>
          <a:xfrm>
            <a:off x="737311" y="1602254"/>
            <a:ext cx="815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erdapat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ruskal dan </a:t>
            </a:r>
            <a:r>
              <a:rPr lang="en-ID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Prim.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metodologinya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spanning.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edge, dan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vertex yang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EA266-F60A-880E-6477-AE13240F5FB3}"/>
              </a:ext>
            </a:extLst>
          </p:cNvPr>
          <p:cNvSpPr txBox="1"/>
          <p:nvPr/>
        </p:nvSpPr>
        <p:spPr>
          <a:xfrm>
            <a:off x="2995325" y="225290"/>
            <a:ext cx="37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 PRIM</a:t>
            </a:r>
            <a:endParaRPr lang="en-ID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448C6A-57FC-C73A-0355-1AD65C099FCA}"/>
              </a:ext>
            </a:extLst>
          </p:cNvPr>
          <p:cNvGrpSpPr/>
          <p:nvPr/>
        </p:nvGrpSpPr>
        <p:grpSpPr>
          <a:xfrm>
            <a:off x="1855652" y="1524044"/>
            <a:ext cx="6054079" cy="2622104"/>
            <a:chOff x="1880005" y="1760525"/>
            <a:chExt cx="4135017" cy="14801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CCDD4-6160-FA53-D463-B36019D2BB08}"/>
                </a:ext>
              </a:extLst>
            </p:cNvPr>
            <p:cNvCxnSpPr/>
            <p:nvPr/>
          </p:nvCxnSpPr>
          <p:spPr>
            <a:xfrm>
              <a:off x="1880006" y="1762963"/>
              <a:ext cx="0" cy="1477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DDAD0BC-8266-5822-1FEB-BDC401382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6" y="1762963"/>
              <a:ext cx="1661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91E453-810B-A7CC-5C57-9A63390A0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6" y="3240634"/>
              <a:ext cx="1661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47E5FF-C55B-7647-D14D-7948297181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0006" y="1765401"/>
              <a:ext cx="811478" cy="711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ACA5A7-1DFF-3EE9-90BA-A99BC0245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5" y="2476500"/>
              <a:ext cx="811479" cy="764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394C6D-9813-1B15-E6AB-9810D2B16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5" y="1760526"/>
              <a:ext cx="850291" cy="715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4FBA5A-A8A8-4B07-1EF9-08525D967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1484" y="2476499"/>
              <a:ext cx="850291" cy="764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458271-90EE-1DE5-46AD-18E8D05A1C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775" y="1760525"/>
              <a:ext cx="811479" cy="715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65DEB7-2D36-DB5C-0CB3-070718A33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776" y="2476498"/>
              <a:ext cx="811476" cy="76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DADEC9-C25F-A716-D2CB-1F4B12E08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4" y="2476499"/>
              <a:ext cx="1661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B475AA-8987-2322-4680-8C255AD37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252" y="2476498"/>
              <a:ext cx="1661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24D8106-0D89-63FE-CCBD-DE0D4432A7BB}"/>
              </a:ext>
            </a:extLst>
          </p:cNvPr>
          <p:cNvSpPr txBox="1"/>
          <p:nvPr/>
        </p:nvSpPr>
        <p:spPr>
          <a:xfrm>
            <a:off x="3372269" y="1948317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081C82-735B-DDBE-6883-00799585B2C2}"/>
              </a:ext>
            </a:extLst>
          </p:cNvPr>
          <p:cNvSpPr txBox="1"/>
          <p:nvPr/>
        </p:nvSpPr>
        <p:spPr>
          <a:xfrm>
            <a:off x="2233213" y="3157561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B7E209-3FC8-D5E4-2E8C-6943B13AEF7B}"/>
              </a:ext>
            </a:extLst>
          </p:cNvPr>
          <p:cNvSpPr txBox="1"/>
          <p:nvPr/>
        </p:nvSpPr>
        <p:spPr>
          <a:xfrm>
            <a:off x="2492270" y="1948318"/>
            <a:ext cx="415880" cy="54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46D52B-2D6C-2A0F-9CA6-8CEEC93790F1}"/>
              </a:ext>
            </a:extLst>
          </p:cNvPr>
          <p:cNvSpPr txBox="1"/>
          <p:nvPr/>
        </p:nvSpPr>
        <p:spPr>
          <a:xfrm>
            <a:off x="2892624" y="1212794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CEF5F3-5EF0-84FE-73BF-9916040524F9}"/>
              </a:ext>
            </a:extLst>
          </p:cNvPr>
          <p:cNvSpPr txBox="1"/>
          <p:nvPr/>
        </p:nvSpPr>
        <p:spPr>
          <a:xfrm>
            <a:off x="2908150" y="3807226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1C0098-86B3-7F63-B5B2-F1449AF53F21}"/>
              </a:ext>
            </a:extLst>
          </p:cNvPr>
          <p:cNvSpPr txBox="1"/>
          <p:nvPr/>
        </p:nvSpPr>
        <p:spPr>
          <a:xfrm>
            <a:off x="4060063" y="2478635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BFCDB-6BD8-8B90-F95E-A7C2303EFE30}"/>
              </a:ext>
            </a:extLst>
          </p:cNvPr>
          <p:cNvSpPr txBox="1"/>
          <p:nvPr/>
        </p:nvSpPr>
        <p:spPr>
          <a:xfrm>
            <a:off x="1506468" y="2586111"/>
            <a:ext cx="41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2E2E3C-67C9-D8F0-976B-EA34D6152F2D}"/>
              </a:ext>
            </a:extLst>
          </p:cNvPr>
          <p:cNvSpPr txBox="1"/>
          <p:nvPr/>
        </p:nvSpPr>
        <p:spPr>
          <a:xfrm>
            <a:off x="3668986" y="3255335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1C636-F7CB-D70F-F7DB-6E9C1FAD3F6F}"/>
              </a:ext>
            </a:extLst>
          </p:cNvPr>
          <p:cNvSpPr txBox="1"/>
          <p:nvPr/>
        </p:nvSpPr>
        <p:spPr>
          <a:xfrm>
            <a:off x="4575454" y="3245064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C97FA2-A692-04D9-6069-ABBEE0237F1E}"/>
              </a:ext>
            </a:extLst>
          </p:cNvPr>
          <p:cNvSpPr txBox="1"/>
          <p:nvPr/>
        </p:nvSpPr>
        <p:spPr>
          <a:xfrm>
            <a:off x="4877371" y="1879018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819AB-D3DE-4313-76A3-17FEA52D5105}"/>
              </a:ext>
            </a:extLst>
          </p:cNvPr>
          <p:cNvSpPr txBox="1"/>
          <p:nvPr/>
        </p:nvSpPr>
        <p:spPr>
          <a:xfrm>
            <a:off x="6077180" y="2478635"/>
            <a:ext cx="415880" cy="54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43118-5AF9-0434-3810-E810DE49F96C}"/>
              </a:ext>
            </a:extLst>
          </p:cNvPr>
          <p:cNvSpPr/>
          <p:nvPr/>
        </p:nvSpPr>
        <p:spPr>
          <a:xfrm flipH="1">
            <a:off x="4044870" y="1292291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D75D45-E1C8-D5C9-E29F-748E39E14DDD}"/>
              </a:ext>
            </a:extLst>
          </p:cNvPr>
          <p:cNvSpPr/>
          <p:nvPr/>
        </p:nvSpPr>
        <p:spPr>
          <a:xfrm flipH="1">
            <a:off x="1652952" y="1349790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2EDE52-8933-6D4F-6D32-6EBEAD58E4A7}"/>
              </a:ext>
            </a:extLst>
          </p:cNvPr>
          <p:cNvSpPr/>
          <p:nvPr/>
        </p:nvSpPr>
        <p:spPr>
          <a:xfrm flipH="1">
            <a:off x="2785239" y="2555001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CD5211-1747-2052-CE2A-A19C9157B167}"/>
              </a:ext>
            </a:extLst>
          </p:cNvPr>
          <p:cNvSpPr/>
          <p:nvPr/>
        </p:nvSpPr>
        <p:spPr>
          <a:xfrm flipH="1">
            <a:off x="3990842" y="3841215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F897A4-F029-9657-9C5C-67530C004BB0}"/>
              </a:ext>
            </a:extLst>
          </p:cNvPr>
          <p:cNvSpPr/>
          <p:nvPr/>
        </p:nvSpPr>
        <p:spPr>
          <a:xfrm flipH="1">
            <a:off x="7573235" y="2571750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5D5ADC-B863-1834-A4F5-71E80E40A125}"/>
              </a:ext>
            </a:extLst>
          </p:cNvPr>
          <p:cNvSpPr/>
          <p:nvPr/>
        </p:nvSpPr>
        <p:spPr>
          <a:xfrm flipH="1">
            <a:off x="5120855" y="2552438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A7B04A-2EA7-0371-104B-DEECB08C649A}"/>
              </a:ext>
            </a:extLst>
          </p:cNvPr>
          <p:cNvSpPr/>
          <p:nvPr/>
        </p:nvSpPr>
        <p:spPr>
          <a:xfrm flipH="1">
            <a:off x="1586256" y="3868966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67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93574C-8C03-7CD8-628C-38704FCAB075}"/>
              </a:ext>
            </a:extLst>
          </p:cNvPr>
          <p:cNvGrpSpPr/>
          <p:nvPr/>
        </p:nvGrpSpPr>
        <p:grpSpPr>
          <a:xfrm>
            <a:off x="2756662" y="419993"/>
            <a:ext cx="4135017" cy="1790932"/>
            <a:chOff x="1880005" y="1760525"/>
            <a:chExt cx="4135017" cy="148010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EE32566-CF7F-B573-A520-6DAF9EF1A64B}"/>
                </a:ext>
              </a:extLst>
            </p:cNvPr>
            <p:cNvCxnSpPr/>
            <p:nvPr/>
          </p:nvCxnSpPr>
          <p:spPr>
            <a:xfrm>
              <a:off x="1880006" y="1762963"/>
              <a:ext cx="0" cy="147767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800A20-8BC4-B367-D23E-AE7EE1C1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6" y="1762963"/>
              <a:ext cx="1661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390AA9-6162-0A9F-D708-0D2E24752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6" y="3240634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D93D6E-7BC3-CC06-CFE4-C2A1C4A9E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0006" y="1765401"/>
              <a:ext cx="811478" cy="711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E5E2DF-F348-97D6-9E9C-024CBDA92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5" y="2476500"/>
              <a:ext cx="811479" cy="76413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6A92A4-9FFA-977E-7F5D-11B601064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5" y="1760526"/>
              <a:ext cx="850291" cy="71597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7A7FCB-B2BE-9830-5957-D56915913F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1484" y="2476499"/>
              <a:ext cx="850291" cy="764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3DE887-EC53-6AA7-FCD4-CACF12BDC4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775" y="1760525"/>
              <a:ext cx="811479" cy="715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0D77AF-0EBA-8DB8-E606-F4B5CA50D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776" y="2476498"/>
              <a:ext cx="811476" cy="76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15E9D3-5AE3-E7AE-40A4-31A5357D6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4" y="2476499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CF8741-5B39-B5BB-D01F-206AC2046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252" y="2476498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FA1E1A-19A7-31B8-D340-7FEDE86F1491}"/>
              </a:ext>
            </a:extLst>
          </p:cNvPr>
          <p:cNvSpPr txBox="1"/>
          <p:nvPr/>
        </p:nvSpPr>
        <p:spPr>
          <a:xfrm>
            <a:off x="3760457" y="599824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E2EC-74BA-1C40-86A7-F42E5ECECB98}"/>
              </a:ext>
            </a:extLst>
          </p:cNvPr>
          <p:cNvSpPr txBox="1"/>
          <p:nvPr/>
        </p:nvSpPr>
        <p:spPr>
          <a:xfrm>
            <a:off x="2878349" y="1562416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7B9BF-157B-874C-06F3-6C63D27B6BE9}"/>
              </a:ext>
            </a:extLst>
          </p:cNvPr>
          <p:cNvSpPr txBox="1"/>
          <p:nvPr/>
        </p:nvSpPr>
        <p:spPr>
          <a:xfrm>
            <a:off x="3111590" y="583074"/>
            <a:ext cx="284052" cy="37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A9C29-3470-D78F-3F8D-8D26964504AC}"/>
              </a:ext>
            </a:extLst>
          </p:cNvPr>
          <p:cNvSpPr txBox="1"/>
          <p:nvPr/>
        </p:nvSpPr>
        <p:spPr>
          <a:xfrm>
            <a:off x="3379662" y="11221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3DC9F-54F9-951E-D7AA-DFAF22D3CAE4}"/>
              </a:ext>
            </a:extLst>
          </p:cNvPr>
          <p:cNvSpPr txBox="1"/>
          <p:nvPr/>
        </p:nvSpPr>
        <p:spPr>
          <a:xfrm>
            <a:off x="3359166" y="1934827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DF728-D1AE-B229-7F5F-2F8BE30B5FC3}"/>
              </a:ext>
            </a:extLst>
          </p:cNvPr>
          <p:cNvSpPr txBox="1"/>
          <p:nvPr/>
        </p:nvSpPr>
        <p:spPr>
          <a:xfrm>
            <a:off x="4216075" y="972235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951F-397A-5B75-FA54-C13C2AB56D68}"/>
              </a:ext>
            </a:extLst>
          </p:cNvPr>
          <p:cNvSpPr txBox="1"/>
          <p:nvPr/>
        </p:nvSpPr>
        <p:spPr>
          <a:xfrm>
            <a:off x="2429425" y="1076801"/>
            <a:ext cx="284052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75913A-0BE8-4FB4-0ABA-EF1693FAB5C3}"/>
              </a:ext>
            </a:extLst>
          </p:cNvPr>
          <p:cNvSpPr txBox="1"/>
          <p:nvPr/>
        </p:nvSpPr>
        <p:spPr>
          <a:xfrm>
            <a:off x="3986266" y="1536732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6A290-166E-9BEF-029E-5CB16BEC605D}"/>
              </a:ext>
            </a:extLst>
          </p:cNvPr>
          <p:cNvSpPr txBox="1"/>
          <p:nvPr/>
        </p:nvSpPr>
        <p:spPr>
          <a:xfrm>
            <a:off x="4761481" y="1722937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F17F9-7F68-0F82-9726-73E57F6F8E58}"/>
              </a:ext>
            </a:extLst>
          </p:cNvPr>
          <p:cNvSpPr txBox="1"/>
          <p:nvPr/>
        </p:nvSpPr>
        <p:spPr>
          <a:xfrm>
            <a:off x="4803834" y="583073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595FE-C6F5-7F56-CC3B-D5FE4FC3AA2B}"/>
              </a:ext>
            </a:extLst>
          </p:cNvPr>
          <p:cNvSpPr txBox="1"/>
          <p:nvPr/>
        </p:nvSpPr>
        <p:spPr>
          <a:xfrm>
            <a:off x="5842603" y="995702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4CB916-F4EF-240E-2745-C20474A8E4B2}"/>
              </a:ext>
            </a:extLst>
          </p:cNvPr>
          <p:cNvGrpSpPr/>
          <p:nvPr/>
        </p:nvGrpSpPr>
        <p:grpSpPr>
          <a:xfrm>
            <a:off x="2756662" y="2879923"/>
            <a:ext cx="4135017" cy="1790931"/>
            <a:chOff x="1880005" y="1760526"/>
            <a:chExt cx="4135017" cy="148010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E29A69-DE49-FE82-67F4-900C078C1FDE}"/>
                </a:ext>
              </a:extLst>
            </p:cNvPr>
            <p:cNvCxnSpPr/>
            <p:nvPr/>
          </p:nvCxnSpPr>
          <p:spPr>
            <a:xfrm>
              <a:off x="1880006" y="1762963"/>
              <a:ext cx="0" cy="147767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85C8BE-7743-D156-457F-3D55864EE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6" y="3240634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CD0FF2-1DFC-E075-7120-26D612AEE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05" y="2476500"/>
              <a:ext cx="811479" cy="76413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274222-7363-A055-DC1C-2EA2AB4DB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5" y="1760526"/>
              <a:ext cx="850291" cy="71597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EBC3E5-D731-97FC-190C-BAF8E3591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484" y="2476499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D9E274-D2B8-E3B5-B828-89EFE6ED7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252" y="2476498"/>
              <a:ext cx="166177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7C5DEB-EEAC-0E00-8F4A-7677F584FED8}"/>
              </a:ext>
            </a:extLst>
          </p:cNvPr>
          <p:cNvSpPr txBox="1"/>
          <p:nvPr/>
        </p:nvSpPr>
        <p:spPr>
          <a:xfrm>
            <a:off x="3709234" y="3030591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0C9A1D-8CED-6DFE-555C-1A7F65A414F3}"/>
              </a:ext>
            </a:extLst>
          </p:cNvPr>
          <p:cNvSpPr txBox="1"/>
          <p:nvPr/>
        </p:nvSpPr>
        <p:spPr>
          <a:xfrm>
            <a:off x="2938605" y="3865278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E5A691-B89A-10AE-844E-BBBDB7BE3567}"/>
              </a:ext>
            </a:extLst>
          </p:cNvPr>
          <p:cNvSpPr txBox="1"/>
          <p:nvPr/>
        </p:nvSpPr>
        <p:spPr>
          <a:xfrm>
            <a:off x="3359166" y="4394756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2B49C-34EA-0925-5EA3-EC37524F57B3}"/>
              </a:ext>
            </a:extLst>
          </p:cNvPr>
          <p:cNvSpPr txBox="1"/>
          <p:nvPr/>
        </p:nvSpPr>
        <p:spPr>
          <a:xfrm>
            <a:off x="4216075" y="3432164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78DE5-5DE1-BFE2-41E3-271F0D125C79}"/>
              </a:ext>
            </a:extLst>
          </p:cNvPr>
          <p:cNvSpPr txBox="1"/>
          <p:nvPr/>
        </p:nvSpPr>
        <p:spPr>
          <a:xfrm>
            <a:off x="2429425" y="3536730"/>
            <a:ext cx="284052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087911-7302-AE12-DE24-A8198419FB5C}"/>
              </a:ext>
            </a:extLst>
          </p:cNvPr>
          <p:cNvSpPr txBox="1"/>
          <p:nvPr/>
        </p:nvSpPr>
        <p:spPr>
          <a:xfrm>
            <a:off x="5842603" y="3455631"/>
            <a:ext cx="28405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67377A-D5BC-799F-A1B7-AD47A5049D3B}"/>
              </a:ext>
            </a:extLst>
          </p:cNvPr>
          <p:cNvSpPr/>
          <p:nvPr/>
        </p:nvSpPr>
        <p:spPr>
          <a:xfrm flipH="1">
            <a:off x="2608554" y="316986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44AF75-B30B-9291-E829-38FDEDBA3561}"/>
              </a:ext>
            </a:extLst>
          </p:cNvPr>
          <p:cNvSpPr/>
          <p:nvPr/>
        </p:nvSpPr>
        <p:spPr>
          <a:xfrm flipH="1">
            <a:off x="2604685" y="2032815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729585-6AEC-4F33-4DB1-BA4A3A232D63}"/>
              </a:ext>
            </a:extLst>
          </p:cNvPr>
          <p:cNvSpPr/>
          <p:nvPr/>
        </p:nvSpPr>
        <p:spPr>
          <a:xfrm flipH="1">
            <a:off x="4212992" y="285683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C7DEEA-3A5C-A0C2-5B54-437B443C4117}"/>
              </a:ext>
            </a:extLst>
          </p:cNvPr>
          <p:cNvSpPr/>
          <p:nvPr/>
        </p:nvSpPr>
        <p:spPr>
          <a:xfrm flipH="1">
            <a:off x="3402444" y="1139601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6B980-7D99-EBDF-635D-D124871EC780}"/>
              </a:ext>
            </a:extLst>
          </p:cNvPr>
          <p:cNvSpPr/>
          <p:nvPr/>
        </p:nvSpPr>
        <p:spPr>
          <a:xfrm flipH="1">
            <a:off x="4252736" y="2035399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6FC2BC-3432-0B38-36E4-188277D4B976}"/>
              </a:ext>
            </a:extLst>
          </p:cNvPr>
          <p:cNvSpPr/>
          <p:nvPr/>
        </p:nvSpPr>
        <p:spPr>
          <a:xfrm flipH="1">
            <a:off x="5016089" y="1158121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799986-392D-A8C4-2FD7-9F3481BB644A}"/>
              </a:ext>
            </a:extLst>
          </p:cNvPr>
          <p:cNvSpPr/>
          <p:nvPr/>
        </p:nvSpPr>
        <p:spPr>
          <a:xfrm flipH="1">
            <a:off x="6725982" y="1156416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963144-4CDB-8BD8-9D5A-1317352FD553}"/>
              </a:ext>
            </a:extLst>
          </p:cNvPr>
          <p:cNvSpPr/>
          <p:nvPr/>
        </p:nvSpPr>
        <p:spPr>
          <a:xfrm flipH="1">
            <a:off x="3439472" y="3598002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55D237-5EC1-B038-709C-91F8E798D09F}"/>
              </a:ext>
            </a:extLst>
          </p:cNvPr>
          <p:cNvSpPr/>
          <p:nvPr/>
        </p:nvSpPr>
        <p:spPr>
          <a:xfrm flipH="1">
            <a:off x="4252735" y="2752982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76222E-D9DB-A928-F2C8-BC410B763627}"/>
              </a:ext>
            </a:extLst>
          </p:cNvPr>
          <p:cNvSpPr/>
          <p:nvPr/>
        </p:nvSpPr>
        <p:spPr>
          <a:xfrm flipH="1">
            <a:off x="2582302" y="4521714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8FE73E-3E07-F55B-4B7F-40ABC1ACEB3A}"/>
              </a:ext>
            </a:extLst>
          </p:cNvPr>
          <p:cNvSpPr/>
          <p:nvPr/>
        </p:nvSpPr>
        <p:spPr>
          <a:xfrm flipH="1">
            <a:off x="2604685" y="2770253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F1ADF17-7213-F368-492C-947B078F87DB}"/>
              </a:ext>
            </a:extLst>
          </p:cNvPr>
          <p:cNvSpPr/>
          <p:nvPr/>
        </p:nvSpPr>
        <p:spPr>
          <a:xfrm flipH="1">
            <a:off x="4215094" y="4521714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ACCA98-DCA7-07EC-17F9-E9D5FFACF7BE}"/>
              </a:ext>
            </a:extLst>
          </p:cNvPr>
          <p:cNvSpPr/>
          <p:nvPr/>
        </p:nvSpPr>
        <p:spPr>
          <a:xfrm flipH="1">
            <a:off x="6725981" y="3601472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A50420-BDC7-8103-A22D-6F9D6ADD9CAA}"/>
              </a:ext>
            </a:extLst>
          </p:cNvPr>
          <p:cNvSpPr/>
          <p:nvPr/>
        </p:nvSpPr>
        <p:spPr>
          <a:xfrm flipH="1">
            <a:off x="5045533" y="3618369"/>
            <a:ext cx="331393" cy="29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51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C7E-7AD1-FBBC-0191-A4E87482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98" y="224841"/>
            <a:ext cx="4752604" cy="640200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 KRUSKAL</a:t>
            </a:r>
            <a:br>
              <a:rPr lang="en-ID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3200" dirty="0">
              <a:solidFill>
                <a:srgbClr val="FFC000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B6D7D90-EE27-9594-CE63-BE1AD1BA5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9369"/>
              </p:ext>
            </p:extLst>
          </p:nvPr>
        </p:nvGraphicFramePr>
        <p:xfrm>
          <a:off x="1172871" y="1006951"/>
          <a:ext cx="1328928" cy="3657600"/>
        </p:xfrm>
        <a:graphic>
          <a:graphicData uri="http://schemas.openxmlformats.org/drawingml/2006/table">
            <a:tbl>
              <a:tblPr firstRow="1" bandRow="1">
                <a:tableStyleId>{D27954BC-F42E-4E1B-96AA-F98C8273A7CF}</a:tableStyleId>
              </a:tblPr>
              <a:tblGrid>
                <a:gridCol w="655930">
                  <a:extLst>
                    <a:ext uri="{9D8B030D-6E8A-4147-A177-3AD203B41FA5}">
                      <a16:colId xmlns:a16="http://schemas.microsoft.com/office/drawing/2014/main" val="2196760930"/>
                    </a:ext>
                  </a:extLst>
                </a:gridCol>
                <a:gridCol w="672998">
                  <a:extLst>
                    <a:ext uri="{9D8B030D-6E8A-4147-A177-3AD203B41FA5}">
                      <a16:colId xmlns:a16="http://schemas.microsoft.com/office/drawing/2014/main" val="3183039294"/>
                    </a:ext>
                  </a:extLst>
                </a:gridCol>
              </a:tblGrid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Sisi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Bobot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46936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A,C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2131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B,E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28906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F,G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30992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C,B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07007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F,C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30222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B,H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74008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E,H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3245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A,F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2174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A,B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66288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C,H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38514"/>
                  </a:ext>
                </a:extLst>
              </a:tr>
              <a:tr h="288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G,E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44905"/>
                  </a:ext>
                </a:extLst>
              </a:tr>
            </a:tbl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5F46809A-AAB9-CADF-D28D-4AF34806FD2C}"/>
              </a:ext>
            </a:extLst>
          </p:cNvPr>
          <p:cNvGrpSpPr/>
          <p:nvPr/>
        </p:nvGrpSpPr>
        <p:grpSpPr>
          <a:xfrm>
            <a:off x="3249544" y="1743827"/>
            <a:ext cx="4871646" cy="2203397"/>
            <a:chOff x="3352800" y="2095500"/>
            <a:chExt cx="3327400" cy="150495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8650D35-F8E9-9D46-0AD1-E8E3D471BB6A}"/>
                </a:ext>
              </a:extLst>
            </p:cNvPr>
            <p:cNvCxnSpPr/>
            <p:nvPr/>
          </p:nvCxnSpPr>
          <p:spPr>
            <a:xfrm flipH="1">
              <a:off x="3352800" y="2095500"/>
              <a:ext cx="495300" cy="109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F5854E-5512-33BC-8DBC-E5A021271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8100" y="2095500"/>
              <a:ext cx="1766291" cy="97871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0D5E96-F7DD-3C64-987A-92E55E1EF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8100" y="2095500"/>
              <a:ext cx="495300" cy="7905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0D85D5-7F1A-F116-B5E1-E94516FEC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2886075"/>
              <a:ext cx="990600" cy="30162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56507-F239-F483-C04C-5EAC2B60B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800" y="3187700"/>
              <a:ext cx="1447802" cy="412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7D615C-6A2B-196D-70D2-40E76AB68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3400" y="2397874"/>
              <a:ext cx="2336800" cy="488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E972CF-54BE-B763-53FF-33FEC0E8C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399" y="2886075"/>
              <a:ext cx="453503" cy="7143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B7DB4F-C591-D2A6-0AED-9CCDE522E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902" y="2397874"/>
              <a:ext cx="1883298" cy="120257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4A79CB-D6E8-D04B-1DF3-5A2AFBAC3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0311" y="3471333"/>
              <a:ext cx="1563922" cy="12911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012FF4-75E1-2C78-379C-24719DE8B6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4233" y="2397874"/>
              <a:ext cx="325967" cy="1073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ACFB5C-FDBD-D7F1-A1D4-F862A173D953}"/>
              </a:ext>
            </a:extLst>
          </p:cNvPr>
          <p:cNvSpPr txBox="1"/>
          <p:nvPr/>
        </p:nvSpPr>
        <p:spPr>
          <a:xfrm>
            <a:off x="6474532" y="21787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8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270F05-87E3-05E4-4DBF-183B8DBA4DD9}"/>
              </a:ext>
            </a:extLst>
          </p:cNvPr>
          <p:cNvSpPr txBox="1"/>
          <p:nvPr/>
        </p:nvSpPr>
        <p:spPr>
          <a:xfrm>
            <a:off x="4981989" y="3155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3F5363-B010-A8EF-E43F-0644FF53532C}"/>
              </a:ext>
            </a:extLst>
          </p:cNvPr>
          <p:cNvSpPr txBox="1"/>
          <p:nvPr/>
        </p:nvSpPr>
        <p:spPr>
          <a:xfrm>
            <a:off x="3764882" y="28611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9F4F43-CB90-125E-1985-4C224DA477A9}"/>
              </a:ext>
            </a:extLst>
          </p:cNvPr>
          <p:cNvSpPr txBox="1"/>
          <p:nvPr/>
        </p:nvSpPr>
        <p:spPr>
          <a:xfrm>
            <a:off x="4090212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1C897E-7AE0-4F95-8F98-3ABE5865C8B8}"/>
              </a:ext>
            </a:extLst>
          </p:cNvPr>
          <p:cNvSpPr txBox="1"/>
          <p:nvPr/>
        </p:nvSpPr>
        <p:spPr>
          <a:xfrm>
            <a:off x="3323477" y="2325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AC8B76-F068-B816-2924-8AE65F13E003}"/>
              </a:ext>
            </a:extLst>
          </p:cNvPr>
          <p:cNvSpPr txBox="1"/>
          <p:nvPr/>
        </p:nvSpPr>
        <p:spPr>
          <a:xfrm>
            <a:off x="6447235" y="38728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671A57-CA9C-2D5A-8096-948329224928}"/>
              </a:ext>
            </a:extLst>
          </p:cNvPr>
          <p:cNvSpPr txBox="1"/>
          <p:nvPr/>
        </p:nvSpPr>
        <p:spPr>
          <a:xfrm>
            <a:off x="7844648" y="292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6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55193E-31CE-0074-E005-120CA92EF0A2}"/>
              </a:ext>
            </a:extLst>
          </p:cNvPr>
          <p:cNvSpPr txBox="1"/>
          <p:nvPr/>
        </p:nvSpPr>
        <p:spPr>
          <a:xfrm>
            <a:off x="4697937" y="1879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68C23-182E-F001-B62E-9FF51483851B}"/>
              </a:ext>
            </a:extLst>
          </p:cNvPr>
          <p:cNvSpPr txBox="1"/>
          <p:nvPr/>
        </p:nvSpPr>
        <p:spPr>
          <a:xfrm>
            <a:off x="5809326" y="32286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D30B0-2C16-E16D-3A69-EDAF0E136D1B}"/>
              </a:ext>
            </a:extLst>
          </p:cNvPr>
          <p:cNvSpPr txBox="1"/>
          <p:nvPr/>
        </p:nvSpPr>
        <p:spPr>
          <a:xfrm>
            <a:off x="7060818" y="3185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8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CAE20C-4A03-A97F-5C7D-F653F8D2446D}"/>
              </a:ext>
            </a:extLst>
          </p:cNvPr>
          <p:cNvSpPr txBox="1"/>
          <p:nvPr/>
        </p:nvSpPr>
        <p:spPr>
          <a:xfrm>
            <a:off x="4119826" y="36444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7</a:t>
            </a:r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E400795-990A-42E5-755D-AAB1168A8ED3}"/>
              </a:ext>
            </a:extLst>
          </p:cNvPr>
          <p:cNvCxnSpPr>
            <a:cxnSpLocks/>
          </p:cNvCxnSpPr>
          <p:nvPr/>
        </p:nvCxnSpPr>
        <p:spPr>
          <a:xfrm>
            <a:off x="6560739" y="3176756"/>
            <a:ext cx="1083203" cy="58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95DD381-BC12-6DCD-D416-95806C9C6179}"/>
              </a:ext>
            </a:extLst>
          </p:cNvPr>
          <p:cNvSpPr/>
          <p:nvPr/>
        </p:nvSpPr>
        <p:spPr>
          <a:xfrm flipH="1">
            <a:off x="3787077" y="1583523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9B552-7E39-5BCF-3E3A-D2D8E456D63F}"/>
              </a:ext>
            </a:extLst>
          </p:cNvPr>
          <p:cNvSpPr/>
          <p:nvPr/>
        </p:nvSpPr>
        <p:spPr>
          <a:xfrm flipH="1">
            <a:off x="5131938" y="3717576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C132E-9AE8-3484-D3A9-BCB0BCE94330}"/>
              </a:ext>
            </a:extLst>
          </p:cNvPr>
          <p:cNvSpPr/>
          <p:nvPr/>
        </p:nvSpPr>
        <p:spPr>
          <a:xfrm flipH="1">
            <a:off x="6358019" y="2993350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85FEB2-C9CB-FDDD-60DF-3B349C391760}"/>
              </a:ext>
            </a:extLst>
          </p:cNvPr>
          <p:cNvSpPr/>
          <p:nvPr/>
        </p:nvSpPr>
        <p:spPr>
          <a:xfrm flipH="1">
            <a:off x="7813209" y="2032909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675CD5-C709-ADC8-1E20-86A79E7001E0}"/>
              </a:ext>
            </a:extLst>
          </p:cNvPr>
          <p:cNvSpPr/>
          <p:nvPr/>
        </p:nvSpPr>
        <p:spPr>
          <a:xfrm flipH="1">
            <a:off x="4468620" y="2684761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3951A-F55F-9B63-DB90-FD5C58C407A0}"/>
              </a:ext>
            </a:extLst>
          </p:cNvPr>
          <p:cNvSpPr/>
          <p:nvPr/>
        </p:nvSpPr>
        <p:spPr>
          <a:xfrm flipH="1">
            <a:off x="3048838" y="3121361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3AAE08-FB33-04CE-0C0D-7AB72C2BBA92}"/>
              </a:ext>
            </a:extLst>
          </p:cNvPr>
          <p:cNvSpPr/>
          <p:nvPr/>
        </p:nvSpPr>
        <p:spPr>
          <a:xfrm flipH="1">
            <a:off x="7406730" y="3521083"/>
            <a:ext cx="437918" cy="39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40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377C95-A918-551F-25F8-1F522FC6B84A}"/>
              </a:ext>
            </a:extLst>
          </p:cNvPr>
          <p:cNvGrpSpPr/>
          <p:nvPr/>
        </p:nvGrpSpPr>
        <p:grpSpPr>
          <a:xfrm>
            <a:off x="1461154" y="1373950"/>
            <a:ext cx="6484161" cy="2932722"/>
            <a:chOff x="3352800" y="2095500"/>
            <a:chExt cx="3327400" cy="1504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F3A08-681D-7357-DDAD-E03177DCBE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8100" y="2095500"/>
              <a:ext cx="1766291" cy="97871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057D94-2F91-DD13-B977-FB4FBE4913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8100" y="2095500"/>
              <a:ext cx="495300" cy="7905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93A23-22F5-FBAC-3AD8-F5711854E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2886075"/>
              <a:ext cx="990600" cy="30162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D043DD-1A36-E893-A652-83AAA531C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399" y="2886075"/>
              <a:ext cx="453503" cy="71437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CD0BFF-3A99-E5F3-669C-A1BB7C0C0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902" y="2397874"/>
              <a:ext cx="1883298" cy="120257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4F2707-ACB2-96E4-99C5-1DF7D7C5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0311" y="3471333"/>
              <a:ext cx="1563922" cy="12911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4271FB5-A0BB-00A5-BDB8-EF0C585E86E0}"/>
              </a:ext>
            </a:extLst>
          </p:cNvPr>
          <p:cNvSpPr txBox="1"/>
          <p:nvPr/>
        </p:nvSpPr>
        <p:spPr>
          <a:xfrm>
            <a:off x="3715738" y="32009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53EB3-0F0C-5308-1B57-6B5BA9607C6F}"/>
              </a:ext>
            </a:extLst>
          </p:cNvPr>
          <p:cNvSpPr txBox="1"/>
          <p:nvPr/>
        </p:nvSpPr>
        <p:spPr>
          <a:xfrm>
            <a:off x="2198340" y="29344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0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FB0DC-08E4-8D44-9FA6-BD28ADE47E90}"/>
              </a:ext>
            </a:extLst>
          </p:cNvPr>
          <p:cNvSpPr txBox="1"/>
          <p:nvPr/>
        </p:nvSpPr>
        <p:spPr>
          <a:xfrm>
            <a:off x="3061069" y="2207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3788D-0708-9000-99D5-71DE2A2712AF}"/>
              </a:ext>
            </a:extLst>
          </p:cNvPr>
          <p:cNvSpPr txBox="1"/>
          <p:nvPr/>
        </p:nvSpPr>
        <p:spPr>
          <a:xfrm>
            <a:off x="5786276" y="385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CEC23-2EA7-4001-57D7-EFDACF03F0E9}"/>
              </a:ext>
            </a:extLst>
          </p:cNvPr>
          <p:cNvSpPr txBox="1"/>
          <p:nvPr/>
        </p:nvSpPr>
        <p:spPr>
          <a:xfrm>
            <a:off x="3668794" y="18228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7F9F6-1AAF-A572-ADD3-3E26EC187233}"/>
              </a:ext>
            </a:extLst>
          </p:cNvPr>
          <p:cNvSpPr txBox="1"/>
          <p:nvPr/>
        </p:nvSpPr>
        <p:spPr>
          <a:xfrm>
            <a:off x="5037524" y="3401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440C36-80C9-6066-76C8-17B7971D5825}"/>
              </a:ext>
            </a:extLst>
          </p:cNvPr>
          <p:cNvSpPr/>
          <p:nvPr/>
        </p:nvSpPr>
        <p:spPr>
          <a:xfrm flipH="1">
            <a:off x="5516880" y="3039425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D1DC06-E700-409D-0507-0E5BDCD944C2}"/>
              </a:ext>
            </a:extLst>
          </p:cNvPr>
          <p:cNvSpPr/>
          <p:nvPr/>
        </p:nvSpPr>
        <p:spPr>
          <a:xfrm flipH="1">
            <a:off x="3061069" y="2688981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7A58E5-8CF8-128A-8F48-6270DA51CCA5}"/>
              </a:ext>
            </a:extLst>
          </p:cNvPr>
          <p:cNvSpPr/>
          <p:nvPr/>
        </p:nvSpPr>
        <p:spPr>
          <a:xfrm flipH="1">
            <a:off x="1139386" y="3284957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81DCE9-6974-180F-756B-F988D71AA4BA}"/>
              </a:ext>
            </a:extLst>
          </p:cNvPr>
          <p:cNvSpPr/>
          <p:nvPr/>
        </p:nvSpPr>
        <p:spPr>
          <a:xfrm flipH="1">
            <a:off x="2198340" y="1176622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66785C-9A55-810F-859D-059C176F9FFE}"/>
              </a:ext>
            </a:extLst>
          </p:cNvPr>
          <p:cNvSpPr/>
          <p:nvPr/>
        </p:nvSpPr>
        <p:spPr>
          <a:xfrm flipH="1">
            <a:off x="7034760" y="3823165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4F1C8-0D28-07D5-6EAA-1E4AFBCD2565}"/>
              </a:ext>
            </a:extLst>
          </p:cNvPr>
          <p:cNvSpPr/>
          <p:nvPr/>
        </p:nvSpPr>
        <p:spPr>
          <a:xfrm flipH="1">
            <a:off x="3964942" y="4018131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7AB1B9-8355-C908-970A-FA9D45B8D559}"/>
              </a:ext>
            </a:extLst>
          </p:cNvPr>
          <p:cNvSpPr/>
          <p:nvPr/>
        </p:nvSpPr>
        <p:spPr>
          <a:xfrm flipH="1">
            <a:off x="7573551" y="1768225"/>
            <a:ext cx="538791" cy="48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B0B04-45BF-B1B7-F41B-EE97B5A5F9D5}"/>
              </a:ext>
            </a:extLst>
          </p:cNvPr>
          <p:cNvSpPr txBox="1"/>
          <p:nvPr/>
        </p:nvSpPr>
        <p:spPr>
          <a:xfrm>
            <a:off x="1177753" y="270244"/>
            <a:ext cx="527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ALGORITMA KRUSKAL</a:t>
            </a:r>
            <a:endParaRPr lang="en-ID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D627-E947-70A6-C03B-8AC6EBA6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26" y="195089"/>
            <a:ext cx="6136575" cy="640200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 SOAL ALGORITMA PRIM</a:t>
            </a:r>
            <a:endParaRPr lang="en-ID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3D4681-7F5F-1F32-FE69-7349DB0634E3}"/>
              </a:ext>
            </a:extLst>
          </p:cNvPr>
          <p:cNvGrpSpPr/>
          <p:nvPr/>
        </p:nvGrpSpPr>
        <p:grpSpPr>
          <a:xfrm>
            <a:off x="1314315" y="1237979"/>
            <a:ext cx="6515369" cy="2667542"/>
            <a:chOff x="2350814" y="1457470"/>
            <a:chExt cx="6515369" cy="266754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33F922-7AF7-A4EA-F2ED-A3906988BE6A}"/>
                </a:ext>
              </a:extLst>
            </p:cNvPr>
            <p:cNvSpPr/>
            <p:nvPr/>
          </p:nvSpPr>
          <p:spPr>
            <a:xfrm>
              <a:off x="2350814" y="2516248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D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362C199-FF73-4D49-4C92-A4CCA0545E8B}"/>
                </a:ext>
              </a:extLst>
            </p:cNvPr>
            <p:cNvSpPr/>
            <p:nvPr/>
          </p:nvSpPr>
          <p:spPr>
            <a:xfrm>
              <a:off x="3921628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D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34E14D-A079-D5EB-EB47-79BAA1A99509}"/>
                </a:ext>
              </a:extLst>
            </p:cNvPr>
            <p:cNvSpPr/>
            <p:nvPr/>
          </p:nvSpPr>
          <p:spPr>
            <a:xfrm>
              <a:off x="3897731" y="3579102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ID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5EB1A5-C298-A7B4-A631-3D72464D914C}"/>
                </a:ext>
              </a:extLst>
            </p:cNvPr>
            <p:cNvSpPr/>
            <p:nvPr/>
          </p:nvSpPr>
          <p:spPr>
            <a:xfrm>
              <a:off x="6303641" y="1457470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902192C-4271-D3AF-B3AE-1658786E3302}"/>
                </a:ext>
              </a:extLst>
            </p:cNvPr>
            <p:cNvSpPr/>
            <p:nvPr/>
          </p:nvSpPr>
          <p:spPr>
            <a:xfrm>
              <a:off x="6303641" y="3575027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ID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D71658-1C25-B02C-D2FB-8820B36EE79E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2816777" y="1923433"/>
              <a:ext cx="1184798" cy="672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FC1FDF-2237-16FB-C46F-F7B6F2EA8BCE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2816777" y="2982211"/>
              <a:ext cx="1160901" cy="676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180881-D6DF-87B1-9E9A-357C64AD2F4E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 flipH="1">
              <a:off x="4170686" y="2003380"/>
              <a:ext cx="23897" cy="1575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A243A5-4355-9584-72D0-8E26E9A63E28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4467538" y="1730425"/>
              <a:ext cx="18361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06145-F507-18FB-CA73-CA534E6A6D2A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6576596" y="2003380"/>
              <a:ext cx="0" cy="157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23268D-6EAC-F591-23BE-0DC75A2DAB58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4443641" y="3847982"/>
              <a:ext cx="1860000" cy="4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C8E3FE-07B3-1BDF-E9F3-75D701691D0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4363694" y="1923433"/>
              <a:ext cx="2019894" cy="1735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DF33F0-343F-1006-36CF-FF456358B2A5}"/>
                </a:ext>
              </a:extLst>
            </p:cNvPr>
            <p:cNvSpPr txBox="1"/>
            <p:nvPr/>
          </p:nvSpPr>
          <p:spPr>
            <a:xfrm>
              <a:off x="2893958" y="2018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AF3C5A-38D9-5BB9-0773-B7BAD0848272}"/>
                </a:ext>
              </a:extLst>
            </p:cNvPr>
            <p:cNvSpPr txBox="1"/>
            <p:nvPr/>
          </p:nvSpPr>
          <p:spPr>
            <a:xfrm>
              <a:off x="5309485" y="1730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8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1EF01C-2857-B8BA-F120-A330516BF2F6}"/>
                </a:ext>
              </a:extLst>
            </p:cNvPr>
            <p:cNvSpPr txBox="1"/>
            <p:nvPr/>
          </p:nvSpPr>
          <p:spPr>
            <a:xfrm>
              <a:off x="3792223" y="26045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645159-EEDC-08A1-25C7-6EA558F3066D}"/>
                </a:ext>
              </a:extLst>
            </p:cNvPr>
            <p:cNvSpPr txBox="1"/>
            <p:nvPr/>
          </p:nvSpPr>
          <p:spPr>
            <a:xfrm>
              <a:off x="5412235" y="35402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4D2E06-CB93-4ABE-6AE9-5317397ED4F8}"/>
                </a:ext>
              </a:extLst>
            </p:cNvPr>
            <p:cNvSpPr txBox="1"/>
            <p:nvPr/>
          </p:nvSpPr>
          <p:spPr>
            <a:xfrm>
              <a:off x="5213179" y="2457896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9A1A12-C5D6-4C5A-F3F5-3BB646783F29}"/>
                </a:ext>
              </a:extLst>
            </p:cNvPr>
            <p:cNvSpPr txBox="1"/>
            <p:nvPr/>
          </p:nvSpPr>
          <p:spPr>
            <a:xfrm>
              <a:off x="6655524" y="2692826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5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6979C1-24F0-E5FF-7AFC-F610CC60D6AE}"/>
                </a:ext>
              </a:extLst>
            </p:cNvPr>
            <p:cNvSpPr txBox="1"/>
            <p:nvPr/>
          </p:nvSpPr>
          <p:spPr>
            <a:xfrm>
              <a:off x="3020468" y="3320478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8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287ECC-A560-82C5-C0D6-DCBEFEFF4A35}"/>
                </a:ext>
              </a:extLst>
            </p:cNvPr>
            <p:cNvSpPr/>
            <p:nvPr/>
          </p:nvSpPr>
          <p:spPr>
            <a:xfrm>
              <a:off x="8320273" y="2506985"/>
              <a:ext cx="545910" cy="54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D6AC89-50E2-9928-6200-B321B5FD699F}"/>
                </a:ext>
              </a:extLst>
            </p:cNvPr>
            <p:cNvCxnSpPr>
              <a:stCxn id="40" idx="6"/>
              <a:endCxn id="55" idx="3"/>
            </p:cNvCxnSpPr>
            <p:nvPr/>
          </p:nvCxnSpPr>
          <p:spPr>
            <a:xfrm flipV="1">
              <a:off x="6849551" y="2972948"/>
              <a:ext cx="1550669" cy="87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522BF2-348B-8780-E04C-5C7BD3F3A3E6}"/>
                </a:ext>
              </a:extLst>
            </p:cNvPr>
            <p:cNvCxnSpPr>
              <a:stCxn id="39" idx="6"/>
              <a:endCxn id="55" idx="1"/>
            </p:cNvCxnSpPr>
            <p:nvPr/>
          </p:nvCxnSpPr>
          <p:spPr>
            <a:xfrm>
              <a:off x="6849551" y="1730425"/>
              <a:ext cx="1550669" cy="856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D624D0-2B59-1F10-5A7F-E265C08C8D29}"/>
                </a:ext>
              </a:extLst>
            </p:cNvPr>
            <p:cNvSpPr txBox="1"/>
            <p:nvPr/>
          </p:nvSpPr>
          <p:spPr>
            <a:xfrm>
              <a:off x="7800987" y="3410465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10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7F7AB1-7E66-D714-B6AE-37E41A67EA31}"/>
                </a:ext>
              </a:extLst>
            </p:cNvPr>
            <p:cNvSpPr txBox="1"/>
            <p:nvPr/>
          </p:nvSpPr>
          <p:spPr>
            <a:xfrm>
              <a:off x="7583448" y="1884313"/>
              <a:ext cx="4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9</a:t>
              </a:r>
              <a:endParaRPr lang="en-ID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165214"/>
      </p:ext>
    </p:extLst>
  </p:cSld>
  <p:clrMapOvr>
    <a:masterClrMapping/>
  </p:clrMapOvr>
</p:sld>
</file>

<file path=ppt/theme/theme1.xml><?xml version="1.0" encoding="utf-8"?>
<a:theme xmlns:a="http://schemas.openxmlformats.org/drawingml/2006/main" name="Units Of Measurement by Slidesgo">
  <a:themeElements>
    <a:clrScheme name="Simple Light">
      <a:dk1>
        <a:srgbClr val="FEFFFA"/>
      </a:dk1>
      <a:lt1>
        <a:srgbClr val="EA645F"/>
      </a:lt1>
      <a:dk2>
        <a:srgbClr val="EFD14C"/>
      </a:dk2>
      <a:lt2>
        <a:srgbClr val="F8C207"/>
      </a:lt2>
      <a:accent1>
        <a:srgbClr val="4EBACE"/>
      </a:accent1>
      <a:accent2>
        <a:srgbClr val="162F4F"/>
      </a:accent2>
      <a:accent3>
        <a:srgbClr val="4A4AF2"/>
      </a:accent3>
      <a:accent4>
        <a:srgbClr val="FFFFFF"/>
      </a:accent4>
      <a:accent5>
        <a:srgbClr val="FFFFFF"/>
      </a:accent5>
      <a:accent6>
        <a:srgbClr val="FFFFFF"/>
      </a:accent6>
      <a:hlink>
        <a:srgbClr val="FEFF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442</Words>
  <Application>Microsoft Office PowerPoint</Application>
  <PresentationFormat>On-screen Show (16:9)</PresentationFormat>
  <Paragraphs>240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Antonio</vt:lpstr>
      <vt:lpstr>Space Mono</vt:lpstr>
      <vt:lpstr>Arial</vt:lpstr>
      <vt:lpstr>Units Of Measurement by Slidesgo</vt:lpstr>
      <vt:lpstr>Spanning Tree  (Pohon Rentang)</vt:lpstr>
      <vt:lpstr>SPANNING TREES (POHON RENTANG) </vt:lpstr>
      <vt:lpstr>CONTOH SPANNING TREE</vt:lpstr>
      <vt:lpstr>MINIMUM SPANNING TREE (POHON RENTANG MINIMUM) </vt:lpstr>
      <vt:lpstr>PowerPoint Presentation</vt:lpstr>
      <vt:lpstr>PowerPoint Presentation</vt:lpstr>
      <vt:lpstr>ALGORITMA KRUSKAL </vt:lpstr>
      <vt:lpstr>PowerPoint Presentation</vt:lpstr>
      <vt:lpstr>CONTOH SOAL ALGORITMA PRIM</vt:lpstr>
      <vt:lpstr>PowerPoint Presentation</vt:lpstr>
      <vt:lpstr>PowerPoint Presentation</vt:lpstr>
      <vt:lpstr>CONTOH SOAL ALGORITMA KRUSKAL</vt:lpstr>
      <vt:lpstr>SEKIAN  DAN 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Spanning Trees (Pohon Rentang) Minimum Spanning Trees (Pohon rentang minimum)</dc:title>
  <dc:creator>LENOVO</dc:creator>
  <cp:lastModifiedBy>Lenovo Indonesia</cp:lastModifiedBy>
  <cp:revision>18</cp:revision>
  <dcterms:modified xsi:type="dcterms:W3CDTF">2022-12-09T01:28:23Z</dcterms:modified>
</cp:coreProperties>
</file>