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20" autoAdjust="0"/>
  </p:normalViewPr>
  <p:slideViewPr>
    <p:cSldViewPr snapToGrid="0">
      <p:cViewPr varScale="1">
        <p:scale>
          <a:sx n="62" d="100"/>
          <a:sy n="62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03C7-ED8B-40C0-B182-CE64DDBB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0B7D6-4F3A-4EC1-8CE6-E23D974F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C7F6-4824-46C5-9C3F-52183918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85CC-B1C5-4970-96DD-C611F49C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3187-D5A4-40E3-B6CE-F744F4C7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3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24F3-EF42-4B73-9443-B8B770F0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3307-CAA5-4FDB-8D79-9A326E11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71C7-E8EE-4F48-B7F0-4D7A81D8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835E-2F28-4E8A-B3D1-74103221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240A-4374-481C-B092-8DEA3EA5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5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5F783-97C6-4721-A1E6-7B261971B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7B4D3-B5AA-459A-94B9-6133DE3E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D692-B83F-4982-9F80-E6DFCA23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5C46-507B-45D2-BCDF-8433F60A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072F-8EC5-4E06-9B1F-1FA985F7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0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2478-C6C9-4642-8349-67619362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9781-257A-49A5-9A98-422F87D6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DAF5-E06A-4A14-8D71-B5B9BFB4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C051-BA0C-4410-B8E2-F6E98E37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344B-17A9-4895-AA39-CE16FC41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33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E03-D9BA-4258-8B8A-3F55C4A7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1CE2D-A068-477D-AB8D-5C0D3F86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93F0-7B0E-46E9-BDA0-D6D36BB0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150F-B088-4F2C-A7F5-052F7F4B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D556-405D-4B5D-9405-CD036C83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96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BBA4-ACFF-442C-8C5E-9C652578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5C2F-3090-4660-B22B-854B859E3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3373-DF2D-481E-B980-8E73E313B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5AF81-860F-434C-B723-986BF3B6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CDF3A-E70F-4805-86D0-A42071B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89E16-B030-45C1-9600-19EAA43A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6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F94D-4A43-474A-845A-E4C9C2D6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16DF-90F5-433B-A485-99444D5E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D9031-E8D5-4781-8BDA-BBC0C517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7EDEA-27CE-4CC2-8E18-52E2079EC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33401-0376-42EF-A5A4-9320BC1EC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56931-24A9-4039-A012-8E665500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20AEB-40E6-4B4B-B505-6EDDE64A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4A8B-115E-462A-A77A-7B8B9FE3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6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A67D-8A9E-4E94-BC9C-B3AD6B00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5C4F9-3D0D-491E-ACFA-7B4FA4A1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7FD5-C9C2-4336-9157-F96C2D91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E61C-1F89-460F-B921-5EA8B997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661BD-8ACC-4DB5-B314-EE72AE21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3D8F3-AA68-4E6F-95A9-CFE6A21C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C3DDC-4371-40AA-862B-81157C4B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6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EE1B-23A1-4085-B5F5-ED806A8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3998-BC0D-4553-A6B1-3A2A3AA6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FA434-E8A9-4347-BB2A-6E6FE8C47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A62D1-19C4-4453-A6E7-E4D414C9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E5AD-0617-4618-87DC-15A4D52F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D7B3-82B7-4682-8F4D-42DF8C90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5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327A-16BA-4676-9DC1-875ED06B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B8033-C7BD-44E8-8F1A-C71AF1A14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5AC3F-429D-4696-9CE5-A6AE6C453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5D814-699E-410A-8273-01D26A6C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25F7-CA83-4DE0-93A0-21E8BE54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B4270-7B3D-450F-868F-11D9B2B9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5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99636-84FF-4DA8-B66D-F47003FD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11E8-5FFA-423B-8646-BE6F38EA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C806-88DF-4696-9F02-D7E1B26F1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EE9E-AB64-4A09-A442-40F694F46D3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917A-79AE-4DE4-AFFE-1B954CDB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B4BC-F851-4E57-9F7A-BB3CBA09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051B-D13F-45BF-BB00-C67992603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38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467BE8-BC86-4108-8239-D2956B651F8C}"/>
              </a:ext>
            </a:extLst>
          </p:cNvPr>
          <p:cNvSpPr/>
          <p:nvPr/>
        </p:nvSpPr>
        <p:spPr>
          <a:xfrm>
            <a:off x="297951" y="474345"/>
            <a:ext cx="11013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Project Title:</a:t>
            </a:r>
            <a:r>
              <a:rPr lang="en-US" dirty="0"/>
              <a:t> </a:t>
            </a:r>
            <a:r>
              <a:rPr lang="en-US" b="1" dirty="0"/>
              <a:t>Customer Churn Analysis using 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Project Synopsis:</a:t>
            </a:r>
            <a:br>
              <a:rPr lang="en-US" dirty="0"/>
            </a:br>
            <a:r>
              <a:rPr lang="en-US" dirty="0"/>
              <a:t>Developed a data analysis project to identify and visualize key patterns in customer churn behavior using Python and its data analytics ecosystem.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Project 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a telecom customer dataset to understand factors contributing to customer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Performed data cleaning and preprocessing using </a:t>
            </a:r>
            <a:r>
              <a:rPr lang="en-US" b="1" dirty="0"/>
              <a:t>Pandas</a:t>
            </a:r>
            <a:r>
              <a:rPr lang="en-US" dirty="0"/>
              <a:t> and </a:t>
            </a:r>
            <a:r>
              <a:rPr lang="en-US" b="1" dirty="0"/>
              <a:t>NumPy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exploratory data analysis (EDA) to assess churn proportions across gender, senior citizen status, contract types, payment methods, and service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insightful visualizations using </a:t>
            </a: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, including bar charts, stacked bar charts, and distribution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actionable insights to help businesses target at-risk customer segments and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proficiency in data wrangling, visualization, and customer behavior analysis.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Tools &amp; Technologies:</a:t>
            </a:r>
            <a:r>
              <a:rPr lang="en-US" dirty="0"/>
              <a:t> Python, Pandas, NumPy, Matplotlib, Seaborn,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3365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E0378F-390C-481F-AC96-BF57107A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9" y="648387"/>
            <a:ext cx="87820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96232-9ABF-4E54-A734-F456D337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70" y="2420037"/>
            <a:ext cx="8782049" cy="4278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693E8-EA58-4389-AD36-D1E4C6069EFE}"/>
              </a:ext>
            </a:extLst>
          </p:cNvPr>
          <p:cNvSpPr txBox="1"/>
          <p:nvPr/>
        </p:nvSpPr>
        <p:spPr>
          <a:xfrm>
            <a:off x="366369" y="164387"/>
            <a:ext cx="75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Churned Customers by Payment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12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9E69F9-9465-4795-B160-7D90EBCF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4" y="442110"/>
            <a:ext cx="7410450" cy="634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C81BF-66BB-432D-B623-37A3CAD14474}"/>
              </a:ext>
            </a:extLst>
          </p:cNvPr>
          <p:cNvSpPr txBox="1"/>
          <p:nvPr/>
        </p:nvSpPr>
        <p:spPr>
          <a:xfrm>
            <a:off x="582524" y="72778"/>
            <a:ext cx="701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Churn distributed across different service features: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28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5CCD5-D71D-4CEF-8BBB-CF8AD4CE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27" y="290512"/>
            <a:ext cx="79152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48B015-D445-4A5D-8D30-C9C00AED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8" y="1500081"/>
            <a:ext cx="10774837" cy="3533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E7E5DC-8AA7-4F0C-ACAF-07064B76717A}"/>
              </a:ext>
            </a:extLst>
          </p:cNvPr>
          <p:cNvSpPr txBox="1"/>
          <p:nvPr/>
        </p:nvSpPr>
        <p:spPr>
          <a:xfrm>
            <a:off x="480768" y="770883"/>
            <a:ext cx="797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Required Libraries </a:t>
            </a:r>
            <a:r>
              <a:rPr lang="en-US" dirty="0"/>
              <a:t>and  Reading CSV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52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C666B-2065-4C01-882E-334F5817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29" y="835352"/>
            <a:ext cx="8753475" cy="573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96EFA-2EB5-4285-9606-877128A0793B}"/>
              </a:ext>
            </a:extLst>
          </p:cNvPr>
          <p:cNvSpPr txBox="1"/>
          <p:nvPr/>
        </p:nvSpPr>
        <p:spPr>
          <a:xfrm>
            <a:off x="1285629" y="313245"/>
            <a:ext cx="62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 Data: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18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6B0408-ACE1-4B4B-95F1-687EE96E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2" y="928270"/>
            <a:ext cx="10784264" cy="2908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C7B99-8E17-49B2-92D4-06CF198D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14" y="3968954"/>
            <a:ext cx="3824238" cy="2488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5A70F-422A-49E4-91F2-D7E72CD882B6}"/>
              </a:ext>
            </a:extLst>
          </p:cNvPr>
          <p:cNvSpPr txBox="1"/>
          <p:nvPr/>
        </p:nvSpPr>
        <p:spPr>
          <a:xfrm>
            <a:off x="895546" y="4194928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7EE6C-A7AB-45FA-8B86-8FB7065A6EE1}"/>
              </a:ext>
            </a:extLst>
          </p:cNvPr>
          <p:cNvSpPr txBox="1"/>
          <p:nvPr/>
        </p:nvSpPr>
        <p:spPr>
          <a:xfrm>
            <a:off x="499622" y="23940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Proportion of Churned vs. Non-churned customers: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51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C18492-4CFE-4881-8B17-E3B03FE1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027522"/>
            <a:ext cx="11496675" cy="5555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F10C4-8B33-4889-BB93-8FDB70AB4D3E}"/>
              </a:ext>
            </a:extLst>
          </p:cNvPr>
          <p:cNvSpPr txBox="1"/>
          <p:nvPr/>
        </p:nvSpPr>
        <p:spPr>
          <a:xfrm>
            <a:off x="347662" y="422520"/>
            <a:ext cx="733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Churned and Non-churned customers by gender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81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251D0A-4C9C-45BC-85EC-F630F7F6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0" y="1065229"/>
            <a:ext cx="10621798" cy="5664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6B6FE-1352-40CF-B44E-C4CF7DF1AFCF}"/>
              </a:ext>
            </a:extLst>
          </p:cNvPr>
          <p:cNvSpPr txBox="1"/>
          <p:nvPr/>
        </p:nvSpPr>
        <p:spPr>
          <a:xfrm>
            <a:off x="593890" y="405352"/>
            <a:ext cx="705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Senior Citizen who have taken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11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054E1-236E-4B51-993E-4C661A86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9794"/>
            <a:ext cx="11582400" cy="505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D9DC2-44F5-429C-800A-DA571E22C987}"/>
              </a:ext>
            </a:extLst>
          </p:cNvPr>
          <p:cNvSpPr txBox="1"/>
          <p:nvPr/>
        </p:nvSpPr>
        <p:spPr>
          <a:xfrm>
            <a:off x="304800" y="545765"/>
            <a:ext cx="48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Churn by Senior Citizen (Stacked Bar Chart)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07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871187-671D-4BC5-B13E-753B3857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01" y="569977"/>
            <a:ext cx="6124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8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40964-2438-41CD-90EE-D41785FE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2" y="801279"/>
            <a:ext cx="9982200" cy="5726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B9F01-9A2D-44AA-BC1D-A245522F32C6}"/>
              </a:ext>
            </a:extLst>
          </p:cNvPr>
          <p:cNvSpPr txBox="1"/>
          <p:nvPr/>
        </p:nvSpPr>
        <p:spPr>
          <a:xfrm>
            <a:off x="774962" y="329937"/>
            <a:ext cx="34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of Contracts</a:t>
            </a:r>
          </a:p>
        </p:txBody>
      </p:sp>
    </p:spTree>
    <p:extLst>
      <p:ext uri="{BB962C8B-B14F-4D97-AF65-F5344CB8AC3E}">
        <p14:creationId xmlns:p14="http://schemas.microsoft.com/office/powerpoint/2010/main" val="1134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8</cp:revision>
  <dcterms:created xsi:type="dcterms:W3CDTF">2025-05-18T15:48:22Z</dcterms:created>
  <dcterms:modified xsi:type="dcterms:W3CDTF">2025-05-19T21:41:10Z</dcterms:modified>
</cp:coreProperties>
</file>