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362" autoAdjust="0"/>
  </p:normalViewPr>
  <p:slideViewPr>
    <p:cSldViewPr snapToGrid="0">
      <p:cViewPr varScale="1">
        <p:scale>
          <a:sx n="60" d="100"/>
          <a:sy n="60" d="100"/>
        </p:scale>
        <p:origin x="9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D2EA-9B75-40AA-81E8-3F1F7F41A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C175B-5C0B-4031-B189-7043B4AF4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C68A-996C-4C30-B5EC-8B6DBF71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0D756-B495-4D90-A438-3FFF740F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DD0E-E752-4266-878D-F945A84C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39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9144-CE2E-46FF-9071-184EB2CBC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AD45-6934-4FA6-964E-3A52623CF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3DDA3-B45D-4333-9907-21BB6FD4E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F6939-084E-48FC-84A2-254080C8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66703-4483-4179-9D5A-FD125AB1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23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12265C-019E-4680-B91F-AE4EDF160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31B52-0A67-4F2E-ACD3-FC9541E77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D3CEF-19BA-4191-836C-11DF7D72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A2B49-589A-4CCA-A015-29F749EC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FBBA8-225E-4688-96FE-63654C43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4B94-70A2-4FAA-A40E-DE4A40E0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5391-601A-4B01-81B7-A666AD2E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413C-1C1F-4690-A7C5-AD977C49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842B4-B1BE-4020-902F-6B24A12D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64ED-4E2C-42EE-BB64-69D9AA967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7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E94AA-88ED-415E-AD5C-73035F03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D012-E865-4357-9B2A-79819C9C8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5F5C-3C3D-4592-9A5C-EDEB1EF0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884A-689B-4F46-82E0-78064189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4F17E-CD44-4F09-809D-C567417C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54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D581-90FC-46F5-A66E-7EDBF20B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E7F-3060-4FF2-9574-1A26E012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0D001-62B8-48CA-BCF2-C2A05AA0E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C0BD9-B74B-49E1-BE09-D350B3BB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41930-5380-450A-BED2-6266BC06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F89A7-2772-4305-BFAC-51968E39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5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9BF7-9DFF-46A1-ABBB-7E87C37D4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93D6-1785-4EA6-828A-719909629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D2EBF-199E-46E8-92E1-09F459B68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42BAE-6A88-458E-ACD9-BBAECE100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F00D1-97D7-4CA0-AA50-C6B5D0116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5D598-3E0B-49A0-8DD9-9AB3D71E9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91B26-A889-473C-9C5F-706BAF4C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25106-CE91-43A2-8A73-B7CE9C22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48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FA4B-B657-4830-85D2-65B37880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AFF8F-A082-40DE-A9DC-44F996C4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84370-B4F9-4B6A-B355-0A74CF95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042F4-D00B-49BC-BCF9-CC48ECF8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9B052-62E1-4F92-B766-454ACAA9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59A14F-7543-48E2-B44A-C05E763E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BEFD1-099C-4B29-B0E6-7228C0F9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5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3EAF-FA5C-4176-B2A0-60D2797E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5A4D-F7C6-4906-BC3E-F8ABF5BE3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0C72C-0C30-4EA8-838C-7D6B5EF35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D8B74-188C-494E-935A-F7FA8FB3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88DCA-CF13-4C59-92DE-5CDD1BC5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B0CAF-5A7C-4898-98BF-C66B035F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6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E622E-4C9A-4AFA-83F4-AAEDD468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032D4-0C0E-4108-9A40-53B676DFA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9B713-3FB0-4269-8B38-88280226B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E0E99-CA39-4BF7-A102-21893162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024C0-3208-460E-BE6A-14E77FDE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CDE9E-B72A-4B70-AA4E-593B4EA2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0B9D83-09E6-46F5-81F5-8D4090B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64B34-BE36-4C99-B803-AC0DB071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AF8DD-6892-4C89-B8D9-8C2C0C6A5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46FA2-B8BA-463C-A8D6-7C2D6084FD06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88BDA-AFD3-4A93-A427-F073C2210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7CF6-635B-4D36-AA2C-58C72E705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A1B4-FBB0-4406-9850-1281B1B2BF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83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B572D6-3E3C-4B41-ADBE-4E4A3AFC9979}"/>
              </a:ext>
            </a:extLst>
          </p:cNvPr>
          <p:cNvSpPr/>
          <p:nvPr/>
        </p:nvSpPr>
        <p:spPr>
          <a:xfrm>
            <a:off x="542260" y="537312"/>
            <a:ext cx="1032421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Project: Employee Timesheet Data Analysis</a:t>
            </a:r>
          </a:p>
          <a:p>
            <a:endParaRPr lang="en-US" b="1" dirty="0"/>
          </a:p>
          <a:p>
            <a:r>
              <a:rPr lang="en-US" b="1" dirty="0"/>
              <a:t>Overview:</a:t>
            </a:r>
            <a:br>
              <a:rPr lang="en-US" dirty="0"/>
            </a:br>
            <a:r>
              <a:rPr lang="en-US" dirty="0"/>
              <a:t>Analyzed timesheet data to uncover productivity patterns and reporting behavior among employees.</a:t>
            </a:r>
          </a:p>
          <a:p>
            <a:endParaRPr lang="en-US" dirty="0"/>
          </a:p>
          <a:p>
            <a:r>
              <a:rPr lang="en-US" b="1" dirty="0"/>
              <a:t>Key Contributions: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Imported, cleaned, and transformed raw Excel data using </a:t>
            </a:r>
            <a:r>
              <a:rPr lang="en-US" b="1" dirty="0"/>
              <a:t>Pandas</a:t>
            </a:r>
            <a:r>
              <a:rPr lang="en-US" dirty="0"/>
              <a:t> and </a:t>
            </a:r>
            <a:r>
              <a:rPr lang="en-US" b="1" dirty="0"/>
              <a:t>NumPy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column names and converted string-based time fields to proper </a:t>
            </a:r>
            <a:r>
              <a:rPr lang="en-US" b="1" dirty="0"/>
              <a:t>datetime</a:t>
            </a:r>
            <a:r>
              <a:rPr lang="en-US" dirty="0"/>
              <a:t>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</a:t>
            </a:r>
            <a:r>
              <a:rPr lang="en-US" b="1" dirty="0"/>
              <a:t>total reported hours</a:t>
            </a:r>
            <a:r>
              <a:rPr lang="en-US" dirty="0"/>
              <a:t>, </a:t>
            </a:r>
            <a:r>
              <a:rPr lang="en-US" b="1" dirty="0"/>
              <a:t>vacation/holiday usage</a:t>
            </a:r>
            <a:r>
              <a:rPr lang="en-US" dirty="0"/>
              <a:t>, and </a:t>
            </a:r>
            <a:r>
              <a:rPr lang="en-US" b="1" dirty="0" err="1"/>
              <a:t>zero-hour</a:t>
            </a:r>
            <a:r>
              <a:rPr lang="en-US" b="1" dirty="0"/>
              <a:t> submissions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insights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Top and bottom 3 employees by total hours.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Weekly timesheet submission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Breakdown of submission </a:t>
            </a:r>
            <a:r>
              <a:rPr lang="en-US" b="1" dirty="0"/>
              <a:t>statuses</a:t>
            </a:r>
            <a:r>
              <a:rPr lang="en-US" dirty="0"/>
              <a:t> (e.g., Approved, Pending).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Visualized date-wise hour trends using </a:t>
            </a: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Presented insights in a PowerPoint report suitable for leadership review.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Tools Used:</a:t>
            </a:r>
            <a:r>
              <a:rPr lang="en-US" dirty="0"/>
              <a:t> Python (Pandas, NumPy, Matplotlib, Seaborn), </a:t>
            </a:r>
            <a:r>
              <a:rPr lang="en-US" dirty="0" err="1"/>
              <a:t>Jupyter</a:t>
            </a:r>
            <a:r>
              <a:rPr lang="en-US" dirty="0"/>
              <a:t> Notebook, Excel, PowerPoint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b="1" dirty="0"/>
              <a:t>Outcome:</a:t>
            </a:r>
            <a:r>
              <a:rPr lang="en-US" dirty="0"/>
              <a:t> Enabled data-driven decisions for workforce planning and time reporting compliance.</a:t>
            </a:r>
          </a:p>
        </p:txBody>
      </p:sp>
    </p:spTree>
    <p:extLst>
      <p:ext uri="{BB962C8B-B14F-4D97-AF65-F5344CB8AC3E}">
        <p14:creationId xmlns:p14="http://schemas.microsoft.com/office/powerpoint/2010/main" val="3714322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7B7094-E835-4D4C-AB02-F376B3E7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8" y="1704956"/>
            <a:ext cx="9086850" cy="3600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70093-6079-4C23-9533-8CFCDE0AE7F3}"/>
              </a:ext>
            </a:extLst>
          </p:cNvPr>
          <p:cNvSpPr txBox="1"/>
          <p:nvPr/>
        </p:nvSpPr>
        <p:spPr>
          <a:xfrm>
            <a:off x="836138" y="1143096"/>
            <a:ext cx="755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Import &amp; Initial Exploration:</a:t>
            </a:r>
          </a:p>
        </p:txBody>
      </p:sp>
    </p:spTree>
    <p:extLst>
      <p:ext uri="{BB962C8B-B14F-4D97-AF65-F5344CB8AC3E}">
        <p14:creationId xmlns:p14="http://schemas.microsoft.com/office/powerpoint/2010/main" val="187628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E020C2-AABA-4EF8-8013-BE88A32B8538}"/>
              </a:ext>
            </a:extLst>
          </p:cNvPr>
          <p:cNvSpPr txBox="1"/>
          <p:nvPr/>
        </p:nvSpPr>
        <p:spPr>
          <a:xfrm>
            <a:off x="509046" y="810705"/>
            <a:ext cx="52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Cleaning and Removing extras Space column names: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A3A15-1B6E-4124-A801-1A512E8B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6" y="1262946"/>
            <a:ext cx="7058025" cy="50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29CFE2-B49E-4C7D-9980-8FBF5F440EDB}"/>
              </a:ext>
            </a:extLst>
          </p:cNvPr>
          <p:cNvSpPr txBox="1"/>
          <p:nvPr/>
        </p:nvSpPr>
        <p:spPr>
          <a:xfrm>
            <a:off x="509045" y="2037760"/>
            <a:ext cx="52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Converting date datatype to </a:t>
            </a:r>
            <a:r>
              <a:rPr lang="en-IN" b="1" dirty="0"/>
              <a:t>datetime</a:t>
            </a:r>
            <a:r>
              <a:rPr lang="en-US" b="1" dirty="0"/>
              <a:t> :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A37C56-34F2-4E19-8174-D69B6519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45" y="2407092"/>
            <a:ext cx="10267950" cy="121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23B7CA-BB27-4651-8112-A3CC66E46355}"/>
              </a:ext>
            </a:extLst>
          </p:cNvPr>
          <p:cNvSpPr txBox="1"/>
          <p:nvPr/>
        </p:nvSpPr>
        <p:spPr>
          <a:xfrm>
            <a:off x="509044" y="3668752"/>
            <a:ext cx="521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Total_Reported_Hours</a:t>
            </a:r>
            <a:r>
              <a:rPr lang="en-US" b="1" dirty="0"/>
              <a:t>: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0D55DC-6670-4DEA-9216-0D2533711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4" y="4080544"/>
            <a:ext cx="8858250" cy="26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9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AAE2D0-DBF7-4D8B-939E-02F2BB5AD543}"/>
              </a:ext>
            </a:extLst>
          </p:cNvPr>
          <p:cNvSpPr txBox="1"/>
          <p:nvPr/>
        </p:nvSpPr>
        <p:spPr>
          <a:xfrm>
            <a:off x="531628" y="350874"/>
            <a:ext cx="425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Vacation and Holiday Time usage: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205889-3DE6-4C79-87C3-453A7A25E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27" y="1045130"/>
            <a:ext cx="10239153" cy="476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DD1AD-9F82-4A54-A665-4972DD7AF2D5}"/>
              </a:ext>
            </a:extLst>
          </p:cNvPr>
          <p:cNvSpPr txBox="1"/>
          <p:nvPr/>
        </p:nvSpPr>
        <p:spPr>
          <a:xfrm>
            <a:off x="423419" y="404297"/>
            <a:ext cx="397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Employees by Reported Hours: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8D3C6-AD5A-446E-BE4B-C66FE13F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9" y="773629"/>
            <a:ext cx="11153775" cy="2333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59A4ED-C646-4E47-BFD4-EA7CDC50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72" y="3107254"/>
            <a:ext cx="9725025" cy="375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4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1AAB2-6874-479E-BD57-55015916017E}"/>
              </a:ext>
            </a:extLst>
          </p:cNvPr>
          <p:cNvSpPr txBox="1"/>
          <p:nvPr/>
        </p:nvSpPr>
        <p:spPr>
          <a:xfrm>
            <a:off x="584791" y="563526"/>
            <a:ext cx="39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Bottom 3 Employees by Reported Hours: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16386-F91F-4622-860E-3B769EC1D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0" y="3129554"/>
            <a:ext cx="10458450" cy="3537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AD2A5F-32EB-43F4-8359-72D88CEB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" y="932857"/>
            <a:ext cx="10005237" cy="21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26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7DF6E7-D2A0-4F90-9836-4EA42FB7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9" y="826681"/>
            <a:ext cx="9677400" cy="2971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131D85-08C1-4FFB-B915-6A5876E203B5}"/>
              </a:ext>
            </a:extLst>
          </p:cNvPr>
          <p:cNvSpPr txBox="1"/>
          <p:nvPr/>
        </p:nvSpPr>
        <p:spPr>
          <a:xfrm>
            <a:off x="215309" y="382772"/>
            <a:ext cx="7262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Timesheet Status Breakdown: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2B1C4-B27C-46A8-8F6D-48CE9D7E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2" y="3990018"/>
            <a:ext cx="7279093" cy="260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4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ADB33-8919-4308-B3B3-2F83A3CC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19" y="1477704"/>
            <a:ext cx="10639425" cy="2647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371DC6-3234-45D3-B9BC-A2DEC076FDD5}"/>
              </a:ext>
            </a:extLst>
          </p:cNvPr>
          <p:cNvSpPr txBox="1"/>
          <p:nvPr/>
        </p:nvSpPr>
        <p:spPr>
          <a:xfrm>
            <a:off x="329719" y="748192"/>
            <a:ext cx="367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Zero Hour Reported: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584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793480-9639-4445-B78B-6BC54769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6" y="1622596"/>
            <a:ext cx="11504428" cy="418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6C7B9-756D-466B-8DCC-E7487D156654}"/>
              </a:ext>
            </a:extLst>
          </p:cNvPr>
          <p:cNvSpPr txBox="1"/>
          <p:nvPr/>
        </p:nvSpPr>
        <p:spPr>
          <a:xfrm>
            <a:off x="343786" y="584791"/>
            <a:ext cx="508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Wise hours Representation 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968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210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Deepak Kumar</dc:creator>
  <cp:lastModifiedBy>Deepak Kumar</cp:lastModifiedBy>
  <cp:revision>7</cp:revision>
  <dcterms:created xsi:type="dcterms:W3CDTF">2025-05-19T21:00:50Z</dcterms:created>
  <dcterms:modified xsi:type="dcterms:W3CDTF">2025-05-19T21:39:36Z</dcterms:modified>
</cp:coreProperties>
</file>